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70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2163-E655-4E58-9360-C2585C2260EF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83F-29AD-4303-8D91-57DDFAACFA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485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2163-E655-4E58-9360-C2585C2260EF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83F-29AD-4303-8D91-57DDFAACFA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5332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2163-E655-4E58-9360-C2585C2260EF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83F-29AD-4303-8D91-57DDFAACFA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7377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2163-E655-4E58-9360-C2585C2260EF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83F-29AD-4303-8D91-57DDFAACFA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2465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2163-E655-4E58-9360-C2585C2260EF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83F-29AD-4303-8D91-57DDFAACFA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6826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2163-E655-4E58-9360-C2585C2260EF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83F-29AD-4303-8D91-57DDFAACFA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608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2163-E655-4E58-9360-C2585C2260EF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83F-29AD-4303-8D91-57DDFAACFA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736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2163-E655-4E58-9360-C2585C2260EF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83F-29AD-4303-8D91-57DDFAACFA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4011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2163-E655-4E58-9360-C2585C2260EF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83F-29AD-4303-8D91-57DDFAACFA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0000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2163-E655-4E58-9360-C2585C2260EF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83F-29AD-4303-8D91-57DDFAACFA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9438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2163-E655-4E58-9360-C2585C2260EF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E83F-29AD-4303-8D91-57DDFAACFA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9971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72163-E655-4E58-9360-C2585C2260EF}" type="datetimeFigureOut">
              <a:rPr lang="hu-HU" smtClean="0"/>
              <a:t>2014.03.06.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FE83F-29AD-4303-8D91-57DDFAACFA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2046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Hadoop Gyakorlat 1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Korszerű adatbázisok</a:t>
            </a:r>
          </a:p>
          <a:p>
            <a:r>
              <a:rPr lang="hu-HU" dirty="0" smtClean="0"/>
              <a:t>2014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38000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 2 (Legyűjtés)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b="1" dirty="0" smtClean="0"/>
              <a:t>Feladat</a:t>
            </a:r>
            <a:r>
              <a:rPr lang="hu-HU" sz="2800" dirty="0" smtClean="0"/>
              <a:t>: </a:t>
            </a:r>
            <a:r>
              <a:rPr lang="hu-HU" sz="2800" dirty="0" err="1" smtClean="0"/>
              <a:t>Userek</a:t>
            </a:r>
            <a:r>
              <a:rPr lang="hu-HU" sz="2800" dirty="0" smtClean="0"/>
              <a:t> melyik </a:t>
            </a:r>
            <a:r>
              <a:rPr lang="hu-HU" sz="2800" dirty="0" err="1" smtClean="0"/>
              <a:t>tweetben</a:t>
            </a:r>
            <a:r>
              <a:rPr lang="hu-HU" sz="2800" dirty="0" smtClean="0"/>
              <a:t> voltak említve?</a:t>
            </a:r>
          </a:p>
          <a:p>
            <a:pPr marL="0" indent="0">
              <a:buNone/>
            </a:pPr>
            <a:endParaRPr lang="hu-HU" sz="2800" dirty="0"/>
          </a:p>
          <a:p>
            <a:pPr marL="0" indent="0">
              <a:buNone/>
            </a:pPr>
            <a:r>
              <a:rPr lang="hu-HU" sz="2800" b="1" dirty="0" smtClean="0"/>
              <a:t>Input</a:t>
            </a:r>
            <a:r>
              <a:rPr lang="hu-HU" sz="2800" dirty="0" smtClean="0"/>
              <a:t>: </a:t>
            </a:r>
            <a:r>
              <a:rPr lang="hu-HU" sz="2800" dirty="0" err="1" smtClean="0"/>
              <a:t>user</a:t>
            </a:r>
            <a:r>
              <a:rPr lang="hu-HU" sz="2800" dirty="0" smtClean="0"/>
              <a:t>_</a:t>
            </a:r>
            <a:r>
              <a:rPr lang="hu-HU" sz="2800" dirty="0" err="1" smtClean="0"/>
              <a:t>mentioned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609399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3221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Parancsok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sz="2800" dirty="0"/>
              <a:t>Listázás</a:t>
            </a:r>
          </a:p>
          <a:p>
            <a:pPr lvl="1">
              <a:lnSpc>
                <a:spcPct val="90000"/>
              </a:lnSpc>
            </a:pPr>
            <a:r>
              <a:rPr lang="hu-HU" altLang="hu-HU" sz="2400" dirty="0" err="1"/>
              <a:t>hadoop</a:t>
            </a:r>
            <a:r>
              <a:rPr lang="hu-HU" altLang="hu-HU" sz="2400" dirty="0"/>
              <a:t> </a:t>
            </a:r>
            <a:r>
              <a:rPr lang="hu-HU" altLang="hu-HU" sz="2400" dirty="0" err="1"/>
              <a:t>fs</a:t>
            </a:r>
            <a:r>
              <a:rPr lang="hu-HU" altLang="hu-HU" sz="2400" dirty="0"/>
              <a:t> –</a:t>
            </a:r>
            <a:r>
              <a:rPr lang="hu-HU" altLang="hu-HU" sz="2400" dirty="0" err="1"/>
              <a:t>ls</a:t>
            </a:r>
            <a:endParaRPr lang="hu-HU" altLang="hu-HU" sz="2400" dirty="0"/>
          </a:p>
          <a:p>
            <a:pPr>
              <a:lnSpc>
                <a:spcPct val="90000"/>
              </a:lnSpc>
            </a:pPr>
            <a:r>
              <a:rPr lang="hu-HU" altLang="hu-HU" sz="2800" dirty="0"/>
              <a:t>Kiírja egy fájl tartalmát</a:t>
            </a:r>
          </a:p>
          <a:p>
            <a:pPr lvl="1">
              <a:lnSpc>
                <a:spcPct val="90000"/>
              </a:lnSpc>
            </a:pPr>
            <a:r>
              <a:rPr lang="hu-HU" altLang="hu-HU" sz="2400" dirty="0" err="1"/>
              <a:t>hadoop</a:t>
            </a:r>
            <a:r>
              <a:rPr lang="hu-HU" altLang="hu-HU" sz="2400" dirty="0"/>
              <a:t> </a:t>
            </a:r>
            <a:r>
              <a:rPr lang="hu-HU" altLang="hu-HU" sz="2400" dirty="0" err="1"/>
              <a:t>fs</a:t>
            </a:r>
            <a:r>
              <a:rPr lang="hu-HU" altLang="hu-HU" sz="2400" dirty="0"/>
              <a:t> –</a:t>
            </a:r>
            <a:r>
              <a:rPr lang="hu-HU" altLang="hu-HU" sz="2400" dirty="0" err="1"/>
              <a:t>cat</a:t>
            </a:r>
            <a:endParaRPr lang="hu-HU" altLang="hu-HU" sz="2400" dirty="0"/>
          </a:p>
          <a:p>
            <a:pPr>
              <a:lnSpc>
                <a:spcPct val="90000"/>
              </a:lnSpc>
            </a:pPr>
            <a:r>
              <a:rPr lang="hu-HU" altLang="hu-HU" sz="2800" dirty="0"/>
              <a:t>Betöltés</a:t>
            </a:r>
          </a:p>
          <a:p>
            <a:pPr lvl="1">
              <a:lnSpc>
                <a:spcPct val="90000"/>
              </a:lnSpc>
            </a:pPr>
            <a:r>
              <a:rPr lang="hu-HU" altLang="hu-HU" sz="2400" dirty="0" err="1"/>
              <a:t>hadoop</a:t>
            </a:r>
            <a:r>
              <a:rPr lang="hu-HU" altLang="hu-HU" sz="2400" dirty="0"/>
              <a:t> </a:t>
            </a:r>
            <a:r>
              <a:rPr lang="hu-HU" altLang="hu-HU" sz="2400" dirty="0" err="1"/>
              <a:t>fs</a:t>
            </a:r>
            <a:r>
              <a:rPr lang="hu-HU" altLang="hu-HU" sz="2400" dirty="0"/>
              <a:t> –</a:t>
            </a:r>
            <a:r>
              <a:rPr lang="hu-HU" altLang="hu-HU" sz="2400" dirty="0" err="1"/>
              <a:t>put</a:t>
            </a:r>
            <a:endParaRPr lang="hu-HU" altLang="hu-HU" sz="2400" dirty="0"/>
          </a:p>
          <a:p>
            <a:pPr>
              <a:lnSpc>
                <a:spcPct val="90000"/>
              </a:lnSpc>
            </a:pPr>
            <a:r>
              <a:rPr lang="hu-HU" altLang="hu-HU" sz="2800" dirty="0"/>
              <a:t>Könyvtár létrehozás</a:t>
            </a:r>
          </a:p>
          <a:p>
            <a:pPr lvl="1">
              <a:lnSpc>
                <a:spcPct val="90000"/>
              </a:lnSpc>
            </a:pPr>
            <a:r>
              <a:rPr lang="hu-HU" altLang="hu-HU" sz="2400" dirty="0" err="1"/>
              <a:t>hadoop</a:t>
            </a:r>
            <a:r>
              <a:rPr lang="hu-HU" altLang="hu-HU" sz="2400" dirty="0"/>
              <a:t> </a:t>
            </a:r>
            <a:r>
              <a:rPr lang="hu-HU" altLang="hu-HU" sz="2400" dirty="0" err="1"/>
              <a:t>fs</a:t>
            </a:r>
            <a:r>
              <a:rPr lang="hu-HU" altLang="hu-HU" sz="2400" dirty="0"/>
              <a:t> –</a:t>
            </a:r>
            <a:r>
              <a:rPr lang="hu-HU" altLang="hu-HU" sz="2400" dirty="0" err="1"/>
              <a:t>mkdir</a:t>
            </a:r>
            <a:endParaRPr lang="hu-HU" altLang="hu-HU" sz="2400" dirty="0"/>
          </a:p>
          <a:p>
            <a:pPr>
              <a:lnSpc>
                <a:spcPct val="90000"/>
              </a:lnSpc>
            </a:pPr>
            <a:r>
              <a:rPr lang="hu-HU" altLang="hu-HU" sz="2800" dirty="0"/>
              <a:t>Könyvtár törlése rekurzívan</a:t>
            </a:r>
          </a:p>
          <a:p>
            <a:pPr lvl="1">
              <a:lnSpc>
                <a:spcPct val="90000"/>
              </a:lnSpc>
            </a:pPr>
            <a:r>
              <a:rPr lang="hu-HU" altLang="hu-HU" sz="2400" dirty="0" err="1"/>
              <a:t>hadoop</a:t>
            </a:r>
            <a:r>
              <a:rPr lang="hu-HU" altLang="hu-HU" sz="2400" dirty="0"/>
              <a:t> </a:t>
            </a:r>
            <a:r>
              <a:rPr lang="hu-HU" altLang="hu-HU" sz="2400" dirty="0" err="1"/>
              <a:t>fs</a:t>
            </a:r>
            <a:r>
              <a:rPr lang="hu-HU" altLang="hu-HU" sz="2400" dirty="0"/>
              <a:t> </a:t>
            </a:r>
            <a:r>
              <a:rPr lang="hu-HU" altLang="hu-HU" sz="2400" dirty="0" err="1"/>
              <a:t>-</a:t>
            </a:r>
            <a:r>
              <a:rPr lang="hu-HU" altLang="hu-HU" sz="2400" dirty="0" err="1" smtClean="0"/>
              <a:t>rmr</a:t>
            </a:r>
            <a:endParaRPr lang="hu-HU" altLang="hu-HU" sz="24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Gombos Gergő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Korszerű Adatbázisok 2014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A56B7-4B32-418B-97BD-32CE610F5537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4117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Eclipse</a:t>
            </a:r>
            <a:r>
              <a:rPr lang="hu-HU" dirty="0" smtClean="0"/>
              <a:t> </a:t>
            </a:r>
            <a:r>
              <a:rPr lang="hu-HU" dirty="0" err="1" smtClean="0"/>
              <a:t>plugin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dirty="0" smtClean="0"/>
              <a:t>Letölteni a szükséges </a:t>
            </a:r>
            <a:r>
              <a:rPr lang="hu-HU" dirty="0" err="1" smtClean="0"/>
              <a:t>jar-okat</a:t>
            </a:r>
            <a:endParaRPr lang="hu-HU" dirty="0" smtClean="0"/>
          </a:p>
          <a:p>
            <a:pPr marL="914400" lvl="1" indent="-514350">
              <a:buFont typeface="+mj-lt"/>
              <a:buAutoNum type="alphaLcPeriod"/>
            </a:pPr>
            <a:r>
              <a:rPr lang="hu-HU" dirty="0"/>
              <a:t>http://oktnb16.inf.elte.hu/</a:t>
            </a:r>
            <a:r>
              <a:rPr lang="hu-HU" dirty="0" err="1"/>
              <a:t>ggombos</a:t>
            </a:r>
            <a:r>
              <a:rPr lang="hu-HU" dirty="0"/>
              <a:t>/</a:t>
            </a:r>
            <a:r>
              <a:rPr lang="hu-HU" dirty="0" err="1"/>
              <a:t>korszeru</a:t>
            </a:r>
            <a:r>
              <a:rPr lang="hu-HU" dirty="0" smtClean="0"/>
              <a:t>/</a:t>
            </a:r>
          </a:p>
          <a:p>
            <a:pPr marL="914400" lvl="1" indent="-514350">
              <a:buFont typeface="+mj-lt"/>
              <a:buAutoNum type="alphaLcPeriod"/>
            </a:pPr>
            <a:r>
              <a:rPr lang="hu-HU" smtClean="0"/>
              <a:t>hadoop-eclipse-plugin-1.1.2.jar</a:t>
            </a:r>
            <a:endParaRPr lang="hu-HU" dirty="0" smtClean="0"/>
          </a:p>
          <a:p>
            <a:pPr marL="914400" lvl="1" indent="-514350">
              <a:buFont typeface="+mj-lt"/>
              <a:buAutoNum type="alphaLcPeriod"/>
            </a:pPr>
            <a:r>
              <a:rPr lang="hu-HU" dirty="0" smtClean="0"/>
              <a:t>hadoop-core-1.2.1.jar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err="1" smtClean="0"/>
              <a:t>Plugin</a:t>
            </a:r>
            <a:r>
              <a:rPr lang="hu-HU" dirty="0" smtClean="0"/>
              <a:t> bemásolása az </a:t>
            </a:r>
            <a:r>
              <a:rPr lang="hu-HU" dirty="0" err="1" smtClean="0"/>
              <a:t>eclipse</a:t>
            </a:r>
            <a:r>
              <a:rPr lang="hu-HU" dirty="0" smtClean="0"/>
              <a:t>/</a:t>
            </a:r>
            <a:r>
              <a:rPr lang="hu-HU" dirty="0" err="1" smtClean="0"/>
              <a:t>plugin</a:t>
            </a:r>
            <a:r>
              <a:rPr lang="hu-HU" dirty="0" smtClean="0"/>
              <a:t> mappába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Elindítjuk az </a:t>
            </a:r>
            <a:r>
              <a:rPr lang="hu-HU" dirty="0" err="1" smtClean="0"/>
              <a:t>eclipset</a:t>
            </a:r>
            <a:endParaRPr lang="hu-HU" dirty="0" smtClean="0"/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Nézet átállítása Map/</a:t>
            </a:r>
            <a:r>
              <a:rPr lang="hu-HU" dirty="0" err="1" smtClean="0"/>
              <a:t>Reduce-ra</a:t>
            </a:r>
            <a:endParaRPr lang="hu-HU" dirty="0" smtClean="0"/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New Hadoop </a:t>
            </a:r>
            <a:r>
              <a:rPr lang="hu-HU" dirty="0" err="1" smtClean="0"/>
              <a:t>location</a:t>
            </a:r>
            <a:r>
              <a:rPr lang="hu-HU" dirty="0" smtClean="0"/>
              <a:t> beállítása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Gombos Gergő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Korszerű Adatbázisok 2014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A56B7-4B32-418B-97BD-32CE610F5537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8351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Hadoop </a:t>
            </a:r>
            <a:r>
              <a:rPr lang="hu-HU" dirty="0" err="1" smtClean="0"/>
              <a:t>location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2400" dirty="0" smtClean="0"/>
              <a:t>map/</a:t>
            </a:r>
            <a:r>
              <a:rPr lang="hu-HU" sz="2400" dirty="0" err="1" smtClean="0"/>
              <a:t>reduce</a:t>
            </a:r>
            <a:r>
              <a:rPr lang="hu-HU" sz="2400" dirty="0" smtClean="0"/>
              <a:t> </a:t>
            </a:r>
            <a:r>
              <a:rPr lang="hu-HU" sz="2400" dirty="0" err="1"/>
              <a:t>master</a:t>
            </a:r>
            <a:r>
              <a:rPr lang="hu-HU" sz="2400" dirty="0"/>
              <a:t>: </a:t>
            </a:r>
          </a:p>
          <a:p>
            <a:pPr lvl="1"/>
            <a:r>
              <a:rPr lang="hu-HU" sz="2000" dirty="0" err="1"/>
              <a:t>host</a:t>
            </a:r>
            <a:r>
              <a:rPr lang="hu-HU" sz="2000" dirty="0"/>
              <a:t>: </a:t>
            </a:r>
            <a:r>
              <a:rPr lang="hu-HU" sz="2000" dirty="0" err="1"/>
              <a:t>monet.inf.elte.hu</a:t>
            </a:r>
            <a:endParaRPr lang="hu-HU" sz="2000" dirty="0"/>
          </a:p>
          <a:p>
            <a:pPr lvl="1"/>
            <a:r>
              <a:rPr lang="hu-HU" sz="2000" dirty="0"/>
              <a:t>port: 10814</a:t>
            </a:r>
          </a:p>
          <a:p>
            <a:pPr marL="0" indent="0">
              <a:buNone/>
            </a:pPr>
            <a:endParaRPr lang="hu-HU" sz="2400" dirty="0"/>
          </a:p>
          <a:p>
            <a:r>
              <a:rPr lang="hu-HU" sz="2400" dirty="0" err="1"/>
              <a:t>dfs</a:t>
            </a:r>
            <a:r>
              <a:rPr lang="hu-HU" sz="2400" dirty="0"/>
              <a:t> </a:t>
            </a:r>
            <a:r>
              <a:rPr lang="hu-HU" sz="2400" dirty="0" err="1"/>
              <a:t>master</a:t>
            </a:r>
            <a:r>
              <a:rPr lang="hu-HU" sz="2400" dirty="0"/>
              <a:t>:</a:t>
            </a:r>
          </a:p>
          <a:p>
            <a:pPr lvl="1"/>
            <a:r>
              <a:rPr lang="hu-HU" sz="2000" dirty="0" err="1"/>
              <a:t>use</a:t>
            </a:r>
            <a:r>
              <a:rPr lang="hu-HU" sz="2000" dirty="0"/>
              <a:t> M/R Master </a:t>
            </a:r>
            <a:r>
              <a:rPr lang="hu-HU" sz="2000" dirty="0" err="1"/>
              <a:t>host</a:t>
            </a:r>
            <a:r>
              <a:rPr lang="hu-HU" sz="2000" dirty="0"/>
              <a:t> OK</a:t>
            </a:r>
          </a:p>
          <a:p>
            <a:pPr lvl="1"/>
            <a:r>
              <a:rPr lang="hu-HU" sz="2000" dirty="0" err="1"/>
              <a:t>host</a:t>
            </a:r>
            <a:r>
              <a:rPr lang="hu-HU" sz="2000" dirty="0"/>
              <a:t>: </a:t>
            </a:r>
            <a:r>
              <a:rPr lang="hu-HU" sz="2000" dirty="0" err="1"/>
              <a:t>monet.inf.elte.hu</a:t>
            </a:r>
            <a:endParaRPr lang="hu-HU" sz="2000" dirty="0"/>
          </a:p>
          <a:p>
            <a:pPr lvl="1"/>
            <a:r>
              <a:rPr lang="hu-HU" sz="2000" dirty="0"/>
              <a:t>port: 8020</a:t>
            </a:r>
          </a:p>
          <a:p>
            <a:pPr marL="0" indent="0">
              <a:buNone/>
            </a:pPr>
            <a:endParaRPr lang="hu-HU" sz="2400" dirty="0"/>
          </a:p>
          <a:p>
            <a:r>
              <a:rPr lang="hu-HU" sz="2400" dirty="0" err="1"/>
              <a:t>User</a:t>
            </a:r>
            <a:r>
              <a:rPr lang="hu-HU" sz="2400" dirty="0"/>
              <a:t> </a:t>
            </a:r>
            <a:r>
              <a:rPr lang="hu-HU" sz="2400" dirty="0" err="1"/>
              <a:t>name</a:t>
            </a:r>
            <a:r>
              <a:rPr lang="hu-HU" sz="2400" dirty="0"/>
              <a:t>: </a:t>
            </a:r>
            <a:r>
              <a:rPr lang="hu-HU" sz="2400" dirty="0" err="1"/>
              <a:t>neptun</a:t>
            </a:r>
            <a:r>
              <a:rPr lang="hu-HU" sz="2400" dirty="0"/>
              <a:t> </a:t>
            </a:r>
            <a:r>
              <a:rPr lang="hu-HU" sz="2400" dirty="0" err="1" smtClean="0"/>
              <a:t>azonosito</a:t>
            </a:r>
            <a:endParaRPr lang="hu-HU" sz="24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Gombos Gergő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Korszerű Adatbázisok 2014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A56B7-4B32-418B-97BD-32CE610F5537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6845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Segítség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 smtClean="0"/>
              <a:t>A generált kódban lecseréljük a sorokat erre:</a:t>
            </a:r>
          </a:p>
          <a:p>
            <a:pPr marL="0" indent="0">
              <a:buNone/>
            </a:pPr>
            <a:r>
              <a:rPr lang="hu-HU" sz="2000" dirty="0" err="1" smtClean="0"/>
              <a:t>conf.setInputFormat</a:t>
            </a:r>
            <a:r>
              <a:rPr lang="hu-HU" sz="2000" dirty="0" smtClean="0"/>
              <a:t>(</a:t>
            </a:r>
            <a:r>
              <a:rPr lang="hu-HU" sz="2000" dirty="0" err="1" smtClean="0"/>
              <a:t>TextInputFormat.class</a:t>
            </a:r>
            <a:r>
              <a:rPr lang="hu-HU" sz="2000" dirty="0"/>
              <a:t>);</a:t>
            </a:r>
            <a:br>
              <a:rPr lang="hu-HU" sz="2000" dirty="0"/>
            </a:br>
            <a:r>
              <a:rPr lang="hu-HU" sz="2000" dirty="0" err="1"/>
              <a:t>conf.setOutputFormat</a:t>
            </a:r>
            <a:r>
              <a:rPr lang="hu-HU" sz="2000" dirty="0"/>
              <a:t>(</a:t>
            </a:r>
            <a:r>
              <a:rPr lang="hu-HU" sz="2000" dirty="0" err="1"/>
              <a:t>TextOutputFormat.class</a:t>
            </a:r>
            <a:r>
              <a:rPr lang="hu-HU" sz="2000" dirty="0"/>
              <a:t>);</a:t>
            </a:r>
            <a:br>
              <a:rPr lang="hu-HU" sz="2000" dirty="0"/>
            </a:br>
            <a:r>
              <a:rPr lang="hu-HU" sz="2000" dirty="0"/>
              <a:t/>
            </a:r>
            <a:br>
              <a:rPr lang="hu-HU" sz="2000" dirty="0"/>
            </a:br>
            <a:r>
              <a:rPr lang="hu-HU" sz="2000" dirty="0" err="1"/>
              <a:t>FileInputFormat.setInputPaths</a:t>
            </a:r>
            <a:r>
              <a:rPr lang="hu-HU" sz="2000" dirty="0"/>
              <a:t>(</a:t>
            </a:r>
            <a:r>
              <a:rPr lang="hu-HU" sz="2000" dirty="0" err="1"/>
              <a:t>conf</a:t>
            </a:r>
            <a:r>
              <a:rPr lang="hu-HU" sz="2000" dirty="0"/>
              <a:t>, </a:t>
            </a:r>
            <a:r>
              <a:rPr lang="hu-HU" sz="2000" dirty="0" err="1"/>
              <a:t>new</a:t>
            </a:r>
            <a:r>
              <a:rPr lang="hu-HU" sz="2000" dirty="0"/>
              <a:t> </a:t>
            </a:r>
            <a:r>
              <a:rPr lang="hu-HU" sz="2000" dirty="0" err="1"/>
              <a:t>Path</a:t>
            </a:r>
            <a:r>
              <a:rPr lang="hu-HU" sz="2000" dirty="0"/>
              <a:t>("</a:t>
            </a:r>
            <a:r>
              <a:rPr lang="hu-HU" sz="2000" dirty="0" err="1"/>
              <a:t>In</a:t>
            </a:r>
            <a:r>
              <a:rPr lang="hu-HU" sz="2000" dirty="0"/>
              <a:t>"));</a:t>
            </a:r>
            <a:br>
              <a:rPr lang="hu-HU" sz="2000" dirty="0"/>
            </a:br>
            <a:r>
              <a:rPr lang="hu-HU" sz="2000" dirty="0" err="1"/>
              <a:t>FileOutputFormat.setOutputPath</a:t>
            </a:r>
            <a:r>
              <a:rPr lang="hu-HU" sz="2000" dirty="0"/>
              <a:t>(</a:t>
            </a:r>
            <a:r>
              <a:rPr lang="hu-HU" sz="2000" dirty="0" err="1"/>
              <a:t>conf</a:t>
            </a:r>
            <a:r>
              <a:rPr lang="hu-HU" sz="2000" dirty="0"/>
              <a:t>, </a:t>
            </a:r>
            <a:r>
              <a:rPr lang="hu-HU" sz="2000" dirty="0" err="1"/>
              <a:t>new</a:t>
            </a:r>
            <a:r>
              <a:rPr lang="hu-HU" sz="2000" dirty="0"/>
              <a:t> </a:t>
            </a:r>
            <a:r>
              <a:rPr lang="hu-HU" sz="2000" dirty="0" err="1"/>
              <a:t>Path</a:t>
            </a:r>
            <a:r>
              <a:rPr lang="hu-HU" sz="2000" dirty="0"/>
              <a:t>("Out</a:t>
            </a:r>
            <a:r>
              <a:rPr lang="hu-HU" sz="2000" dirty="0" smtClean="0"/>
              <a:t>"));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r>
              <a:rPr lang="hu-HU" sz="2000" dirty="0" smtClean="0"/>
              <a:t>Létező </a:t>
            </a:r>
            <a:r>
              <a:rPr lang="hu-HU" sz="2000" dirty="0" err="1" smtClean="0"/>
              <a:t>fmappák</a:t>
            </a:r>
            <a:r>
              <a:rPr lang="hu-HU" sz="2000" dirty="0" smtClean="0"/>
              <a:t> törlése:</a:t>
            </a:r>
            <a:endParaRPr lang="hu-HU" sz="2000" dirty="0"/>
          </a:p>
          <a:p>
            <a:pPr marL="0" indent="0">
              <a:buNone/>
            </a:pPr>
            <a:r>
              <a:rPr lang="hu-HU" sz="2000" dirty="0" err="1"/>
              <a:t>FileSystem</a:t>
            </a:r>
            <a:r>
              <a:rPr lang="hu-HU" sz="2000" dirty="0"/>
              <a:t> </a:t>
            </a:r>
            <a:r>
              <a:rPr lang="hu-HU" sz="2000" dirty="0" err="1"/>
              <a:t>fs</a:t>
            </a:r>
            <a:r>
              <a:rPr lang="hu-HU" sz="2000" dirty="0"/>
              <a:t> = </a:t>
            </a:r>
            <a:r>
              <a:rPr lang="hu-HU" sz="2000" dirty="0" err="1"/>
              <a:t>FileSystem.get</a:t>
            </a:r>
            <a:r>
              <a:rPr lang="hu-HU" sz="2000" dirty="0"/>
              <a:t>(</a:t>
            </a:r>
            <a:r>
              <a:rPr lang="hu-HU" sz="2000" dirty="0" err="1"/>
              <a:t>conf</a:t>
            </a:r>
            <a:r>
              <a:rPr lang="hu-HU" sz="2000" dirty="0"/>
              <a:t>);</a:t>
            </a:r>
          </a:p>
          <a:p>
            <a:pPr marL="0" indent="0">
              <a:buNone/>
            </a:pPr>
            <a:r>
              <a:rPr lang="hu-HU" sz="2000" dirty="0"/>
              <a:t>  </a:t>
            </a:r>
            <a:r>
              <a:rPr lang="hu-HU" sz="2000" dirty="0" err="1"/>
              <a:t>if</a:t>
            </a:r>
            <a:r>
              <a:rPr lang="hu-HU" sz="2000" dirty="0"/>
              <a:t> (</a:t>
            </a:r>
            <a:r>
              <a:rPr lang="hu-HU" sz="2000" dirty="0" err="1"/>
              <a:t>fs.exists</a:t>
            </a:r>
            <a:r>
              <a:rPr lang="hu-HU" sz="2000" dirty="0"/>
              <a:t>(</a:t>
            </a:r>
            <a:r>
              <a:rPr lang="hu-HU" sz="2000" dirty="0" err="1"/>
              <a:t>new</a:t>
            </a:r>
            <a:r>
              <a:rPr lang="hu-HU" sz="2000" dirty="0"/>
              <a:t> </a:t>
            </a:r>
            <a:r>
              <a:rPr lang="hu-HU" sz="2000" dirty="0" err="1"/>
              <a:t>Path</a:t>
            </a:r>
            <a:r>
              <a:rPr lang="hu-HU" sz="2000" dirty="0"/>
              <a:t>(“</a:t>
            </a:r>
            <a:r>
              <a:rPr lang="hu-HU" sz="2000" dirty="0" err="1"/>
              <a:t>Outer</a:t>
            </a:r>
            <a:r>
              <a:rPr lang="hu-HU" sz="2000" dirty="0"/>
              <a:t>”)))</a:t>
            </a:r>
          </a:p>
          <a:p>
            <a:pPr marL="0" indent="0">
              <a:buNone/>
            </a:pPr>
            <a:r>
              <a:rPr lang="hu-HU" sz="2000" dirty="0"/>
              <a:t>    </a:t>
            </a:r>
            <a:r>
              <a:rPr lang="hu-HU" sz="2000" dirty="0" err="1"/>
              <a:t>fs.delete</a:t>
            </a:r>
            <a:r>
              <a:rPr lang="hu-HU" sz="2000" dirty="0"/>
              <a:t>(</a:t>
            </a:r>
            <a:r>
              <a:rPr lang="hu-HU" sz="2000" dirty="0" err="1"/>
              <a:t>new</a:t>
            </a:r>
            <a:r>
              <a:rPr lang="hu-HU" sz="2000" dirty="0"/>
              <a:t> </a:t>
            </a:r>
            <a:r>
              <a:rPr lang="hu-HU" sz="2000" dirty="0" err="1"/>
              <a:t>Path</a:t>
            </a:r>
            <a:r>
              <a:rPr lang="hu-HU" sz="2000" dirty="0"/>
              <a:t>(“</a:t>
            </a:r>
            <a:r>
              <a:rPr lang="hu-HU" sz="2000" dirty="0" err="1"/>
              <a:t>Outer</a:t>
            </a:r>
            <a:r>
              <a:rPr lang="hu-HU" sz="2000" dirty="0"/>
              <a:t>”),</a:t>
            </a:r>
            <a:r>
              <a:rPr lang="hu-HU" sz="2000" dirty="0" err="1"/>
              <a:t>true</a:t>
            </a:r>
            <a:r>
              <a:rPr lang="hu-HU" sz="2000" dirty="0" smtClean="0"/>
              <a:t>);</a:t>
            </a:r>
            <a:endParaRPr lang="hu-HU" sz="20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Gombos Gergő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Korszerű Adatbázisok 2014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A56B7-4B32-418B-97BD-32CE610F5537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8755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Futtatás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Export -&gt; </a:t>
            </a:r>
            <a:r>
              <a:rPr lang="hu-HU" dirty="0" err="1" smtClean="0"/>
              <a:t>normal</a:t>
            </a:r>
            <a:r>
              <a:rPr lang="hu-HU" dirty="0" smtClean="0"/>
              <a:t> JAR</a:t>
            </a:r>
          </a:p>
          <a:p>
            <a:pPr lvl="1"/>
            <a:r>
              <a:rPr lang="hu-HU" dirty="0" err="1" smtClean="0"/>
              <a:t>Set</a:t>
            </a:r>
            <a:r>
              <a:rPr lang="hu-HU" dirty="0" smtClean="0"/>
              <a:t> main </a:t>
            </a:r>
            <a:r>
              <a:rPr lang="hu-HU" dirty="0" err="1" smtClean="0"/>
              <a:t>class</a:t>
            </a:r>
            <a:r>
              <a:rPr lang="hu-HU" dirty="0" smtClean="0"/>
              <a:t>!!!!</a:t>
            </a:r>
          </a:p>
          <a:p>
            <a:r>
              <a:rPr lang="hu-HU" dirty="0" smtClean="0"/>
              <a:t>Felmásoljuk </a:t>
            </a:r>
            <a:r>
              <a:rPr lang="hu-HU" dirty="0" err="1" smtClean="0"/>
              <a:t>monet-re</a:t>
            </a:r>
            <a:endParaRPr lang="hu-HU" dirty="0" smtClean="0"/>
          </a:p>
          <a:p>
            <a:r>
              <a:rPr lang="hu-HU" dirty="0" smtClean="0"/>
              <a:t>Hadoop </a:t>
            </a:r>
            <a:r>
              <a:rPr lang="hu-HU" dirty="0" err="1" smtClean="0"/>
              <a:t>jar</a:t>
            </a:r>
            <a:r>
              <a:rPr lang="hu-HU" dirty="0" smtClean="0"/>
              <a:t> </a:t>
            </a:r>
            <a:r>
              <a:rPr lang="hu-HU" dirty="0" err="1" smtClean="0"/>
              <a:t>jar</a:t>
            </a:r>
            <a:r>
              <a:rPr lang="hu-HU" dirty="0" smtClean="0"/>
              <a:t>_</a:t>
            </a:r>
            <a:r>
              <a:rPr lang="hu-HU" dirty="0" err="1" smtClean="0"/>
              <a:t>name.jar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Gombos Gergő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Korszerű Adatbázisok 2014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A56B7-4B32-418B-97BD-32CE610F5537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8002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Adathalmazok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Tweet</a:t>
            </a:r>
            <a:r>
              <a:rPr lang="hu-HU" dirty="0" smtClean="0"/>
              <a:t>/</a:t>
            </a:r>
          </a:p>
          <a:p>
            <a:r>
              <a:rPr lang="hu-HU" dirty="0" err="1" smtClean="0"/>
              <a:t>User</a:t>
            </a:r>
            <a:r>
              <a:rPr lang="hu-HU" dirty="0" smtClean="0"/>
              <a:t>_mention/</a:t>
            </a:r>
          </a:p>
          <a:p>
            <a:r>
              <a:rPr lang="hu-HU" dirty="0" err="1" smtClean="0"/>
              <a:t>Szamok.txt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93519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Hadoop feladatok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Számolás</a:t>
            </a:r>
          </a:p>
          <a:p>
            <a:r>
              <a:rPr lang="hu-HU" dirty="0" smtClean="0"/>
              <a:t>Legyűjtés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732388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 1 (Számolás)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800" b="1" dirty="0" smtClean="0"/>
              <a:t>Feladat</a:t>
            </a:r>
            <a:r>
              <a:rPr lang="hu-HU" sz="2800" dirty="0" smtClean="0"/>
              <a:t>: Hány </a:t>
            </a:r>
            <a:r>
              <a:rPr lang="hu-HU" sz="2800" dirty="0" err="1" smtClean="0"/>
              <a:t>tweet</a:t>
            </a:r>
            <a:r>
              <a:rPr lang="hu-HU" sz="2800" dirty="0" smtClean="0"/>
              <a:t> jött mobilról?</a:t>
            </a:r>
          </a:p>
          <a:p>
            <a:pPr marL="0" indent="0">
              <a:buNone/>
            </a:pPr>
            <a:r>
              <a:rPr lang="hu-HU" sz="2800" dirty="0" smtClean="0"/>
              <a:t>(Amelyiknek van lat, </a:t>
            </a:r>
            <a:r>
              <a:rPr lang="hu-HU" sz="2800" dirty="0" err="1" smtClean="0"/>
              <a:t>lon</a:t>
            </a:r>
            <a:r>
              <a:rPr lang="hu-HU" sz="2800" dirty="0" smtClean="0"/>
              <a:t> adata, az mobilról jött)</a:t>
            </a:r>
          </a:p>
          <a:p>
            <a:pPr marL="0" indent="0">
              <a:buNone/>
            </a:pPr>
            <a:endParaRPr lang="hu-HU" sz="2800" dirty="0" smtClean="0"/>
          </a:p>
          <a:p>
            <a:pPr marL="0" indent="0">
              <a:buNone/>
            </a:pPr>
            <a:r>
              <a:rPr lang="hu-HU" sz="2800" b="1" dirty="0" smtClean="0"/>
              <a:t>Input</a:t>
            </a:r>
            <a:r>
              <a:rPr lang="hu-HU" sz="2800" dirty="0" smtClean="0"/>
              <a:t>: </a:t>
            </a:r>
            <a:r>
              <a:rPr lang="hu-HU" sz="2800" dirty="0" err="1" smtClean="0"/>
              <a:t>tweet</a:t>
            </a:r>
            <a:endParaRPr lang="hu-HU" sz="2800" dirty="0" smtClean="0"/>
          </a:p>
          <a:p>
            <a:pPr marL="0" indent="0">
              <a:buNone/>
            </a:pPr>
            <a:endParaRPr lang="hu-HU" sz="2800" dirty="0"/>
          </a:p>
          <a:p>
            <a:pPr marL="0" indent="0">
              <a:buNone/>
            </a:pPr>
            <a:r>
              <a:rPr lang="hu-HU" sz="2800" dirty="0" smtClean="0"/>
              <a:t>+ </a:t>
            </a:r>
            <a:r>
              <a:rPr lang="hu-HU" sz="2800" dirty="0" err="1" smtClean="0"/>
              <a:t>Compiler</a:t>
            </a:r>
            <a:endParaRPr lang="hu-HU" sz="2800" dirty="0" smtClean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476875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184</Words>
  <Application>Microsoft Office PowerPoint</Application>
  <PresentationFormat>Diavetítés a képernyőre (4:3 oldalarány)</PresentationFormat>
  <Paragraphs>82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Office-téma</vt:lpstr>
      <vt:lpstr>Hadoop Gyakorlat 1</vt:lpstr>
      <vt:lpstr>Parancsok</vt:lpstr>
      <vt:lpstr>Eclipse plugin</vt:lpstr>
      <vt:lpstr>Hadoop location</vt:lpstr>
      <vt:lpstr>Segítség</vt:lpstr>
      <vt:lpstr>Futtatás</vt:lpstr>
      <vt:lpstr>Adathalmazok</vt:lpstr>
      <vt:lpstr>Hadoop feladatok</vt:lpstr>
      <vt:lpstr>Feladat 1 (Számolás)</vt:lpstr>
      <vt:lpstr>Feladat 2 (Legyűjtés)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Hadoop Gyakorlat 1</dc:title>
  <dc:creator>Gogo</dc:creator>
  <cp:lastModifiedBy>Gogo</cp:lastModifiedBy>
  <cp:revision>15</cp:revision>
  <dcterms:created xsi:type="dcterms:W3CDTF">2014-03-05T09:33:10Z</dcterms:created>
  <dcterms:modified xsi:type="dcterms:W3CDTF">2014-03-06T08:56:57Z</dcterms:modified>
</cp:coreProperties>
</file>