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8" r:id="rId9"/>
    <p:sldId id="267" r:id="rId10"/>
    <p:sldId id="271" r:id="rId11"/>
    <p:sldId id="266" r:id="rId12"/>
    <p:sldId id="270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85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3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3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246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82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08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6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0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00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943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97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2163-E655-4E58-9360-C2585C2260EF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04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Hadoop Gyakorlat 2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Korszerű adatbázisok</a:t>
            </a:r>
          </a:p>
          <a:p>
            <a:r>
              <a:rPr lang="hu-HU" dirty="0" smtClean="0"/>
              <a:t>2014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800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2 (Szűrés, </a:t>
            </a:r>
            <a:r>
              <a:rPr lang="hu-HU" dirty="0" err="1" smtClean="0"/>
              <a:t>Chain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/>
              <a:t>Feladat</a:t>
            </a:r>
            <a:r>
              <a:rPr lang="hu-HU" sz="2800" dirty="0" smtClean="0"/>
              <a:t>: Gyűjtsük le azokat a </a:t>
            </a:r>
            <a:r>
              <a:rPr lang="hu-HU" sz="2800" dirty="0" err="1" smtClean="0"/>
              <a:t>tweeteket</a:t>
            </a:r>
            <a:r>
              <a:rPr lang="hu-HU" sz="2800" dirty="0" smtClean="0"/>
              <a:t> amelyekben szerepel a </a:t>
            </a:r>
            <a:r>
              <a:rPr lang="hu-HU" sz="2800" dirty="0" err="1" smtClean="0"/>
              <a:t>SuperBowl</a:t>
            </a:r>
            <a:r>
              <a:rPr lang="hu-HU" sz="2800" dirty="0" smtClean="0"/>
              <a:t> szó, gyűjtsük össze melyik </a:t>
            </a:r>
            <a:r>
              <a:rPr lang="hu-HU" sz="2800" dirty="0" err="1" smtClean="0"/>
              <a:t>user</a:t>
            </a:r>
            <a:r>
              <a:rPr lang="hu-HU" sz="2800" dirty="0" smtClean="0"/>
              <a:t> hány </a:t>
            </a:r>
            <a:r>
              <a:rPr lang="hu-HU" sz="2800" dirty="0" err="1" smtClean="0"/>
              <a:t>tweetjében</a:t>
            </a:r>
            <a:r>
              <a:rPr lang="hu-HU" sz="2800" dirty="0" smtClean="0"/>
              <a:t> említette.</a:t>
            </a:r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MAP1 – szűrés</a:t>
            </a:r>
          </a:p>
          <a:p>
            <a:pPr marL="0" indent="0">
              <a:buNone/>
            </a:pPr>
            <a:r>
              <a:rPr lang="hu-HU" sz="2800" dirty="0" smtClean="0"/>
              <a:t>MAP2 – </a:t>
            </a:r>
            <a:r>
              <a:rPr lang="hu-HU" sz="2800" dirty="0" err="1" smtClean="0"/>
              <a:t>user</a:t>
            </a:r>
            <a:r>
              <a:rPr lang="hu-HU" sz="2800" dirty="0" smtClean="0"/>
              <a:t> </a:t>
            </a:r>
            <a:r>
              <a:rPr lang="hu-HU" sz="2800" dirty="0" err="1" smtClean="0"/>
              <a:t>emlites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Reducer</a:t>
            </a:r>
            <a:r>
              <a:rPr lang="hu-HU" sz="2800" dirty="0" smtClean="0"/>
              <a:t> – összeadja az </a:t>
            </a:r>
            <a:r>
              <a:rPr lang="hu-HU" sz="2800" dirty="0" err="1" smtClean="0"/>
              <a:t>emliteseket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MAP3 – </a:t>
            </a:r>
            <a:r>
              <a:rPr lang="hu-HU" sz="2800" dirty="0" err="1" smtClean="0"/>
              <a:t>Megforditja</a:t>
            </a:r>
            <a:r>
              <a:rPr lang="hu-HU" sz="2800" dirty="0" smtClean="0"/>
              <a:t> a </a:t>
            </a:r>
            <a:r>
              <a:rPr lang="hu-HU" sz="2800" dirty="0" err="1" smtClean="0"/>
              <a:t>kiiratast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74040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3 (Gráf elemzés)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/>
              <a:t>Feladat</a:t>
            </a:r>
            <a:r>
              <a:rPr lang="hu-HU" sz="2800" dirty="0" smtClean="0"/>
              <a:t>: </a:t>
            </a:r>
            <a:r>
              <a:rPr lang="hu-HU" altLang="hu-HU" sz="2800" dirty="0"/>
              <a:t>Ki-kit említett? Kimenő, bemenő élek egy adott </a:t>
            </a:r>
            <a:r>
              <a:rPr lang="hu-HU" altLang="hu-HU" sz="2800" dirty="0" err="1"/>
              <a:t>user-re</a:t>
            </a:r>
            <a:endParaRPr lang="hu-HU" alt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Input</a:t>
            </a:r>
            <a:r>
              <a:rPr lang="hu-HU" sz="2800" dirty="0" smtClean="0"/>
              <a:t>: </a:t>
            </a:r>
            <a:r>
              <a:rPr lang="hu-HU" sz="2800" dirty="0" err="1" smtClean="0"/>
              <a:t>tweet</a:t>
            </a:r>
            <a:r>
              <a:rPr lang="hu-HU" sz="2800" dirty="0" smtClean="0"/>
              <a:t>_</a:t>
            </a:r>
            <a:r>
              <a:rPr lang="hu-HU" sz="2800" dirty="0" err="1" smtClean="0"/>
              <a:t>user</a:t>
            </a:r>
            <a:r>
              <a:rPr lang="hu-HU" sz="2800" dirty="0" smtClean="0"/>
              <a:t>_mention/egy </a:t>
            </a:r>
            <a:r>
              <a:rPr lang="hu-HU" sz="2800" dirty="0" err="1" smtClean="0"/>
              <a:t>csv</a:t>
            </a:r>
            <a:endParaRPr lang="hu-HU" sz="2800" dirty="0" smtClean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Megj.</a:t>
            </a:r>
            <a:r>
              <a:rPr lang="hu-HU" sz="2800" dirty="0" smtClean="0"/>
              <a:t>: </a:t>
            </a:r>
            <a:r>
              <a:rPr lang="hu-HU" sz="2800" dirty="0" err="1" smtClean="0"/>
              <a:t>combiner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0939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22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 dirty="0"/>
              <a:t>Listázás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–</a:t>
            </a:r>
            <a:r>
              <a:rPr lang="hu-HU" altLang="hu-HU" sz="2400" dirty="0" err="1"/>
              <a:t>ls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Kiírja egy fájl tartalmát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–</a:t>
            </a:r>
            <a:r>
              <a:rPr lang="hu-HU" altLang="hu-HU" sz="2400" dirty="0" err="1"/>
              <a:t>cat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Betöltés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–</a:t>
            </a:r>
            <a:r>
              <a:rPr lang="hu-HU" altLang="hu-HU" sz="2400" dirty="0" err="1"/>
              <a:t>put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Könyvtár létrehozás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–</a:t>
            </a:r>
            <a:r>
              <a:rPr lang="hu-HU" altLang="hu-HU" sz="2400" dirty="0" err="1"/>
              <a:t>mkdir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Könyvtár törlése rekurzívan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</a:t>
            </a:r>
            <a:r>
              <a:rPr lang="hu-HU" altLang="hu-HU" sz="2400" dirty="0" err="1"/>
              <a:t>-</a:t>
            </a:r>
            <a:r>
              <a:rPr lang="hu-HU" altLang="hu-HU" sz="2400" dirty="0" err="1" smtClean="0"/>
              <a:t>rmr</a:t>
            </a:r>
            <a:endParaRPr lang="hu-HU" alt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11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Eclipse</a:t>
            </a:r>
            <a:r>
              <a:rPr lang="hu-HU" dirty="0" smtClean="0"/>
              <a:t> </a:t>
            </a:r>
            <a:r>
              <a:rPr lang="hu-HU" dirty="0" err="1" smtClean="0"/>
              <a:t>plugin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Letölteni a szükséges </a:t>
            </a:r>
            <a:r>
              <a:rPr lang="hu-HU" dirty="0" err="1" smtClean="0"/>
              <a:t>jar-okat</a:t>
            </a:r>
            <a:endParaRPr lang="hu-HU" dirty="0" smtClean="0"/>
          </a:p>
          <a:p>
            <a:pPr marL="914400" lvl="1" indent="-514350">
              <a:buFont typeface="+mj-lt"/>
              <a:buAutoNum type="alphaLcPeriod"/>
            </a:pPr>
            <a:r>
              <a:rPr lang="hu-HU" dirty="0"/>
              <a:t>http://oktnb16.inf.elte.hu/</a:t>
            </a:r>
            <a:r>
              <a:rPr lang="hu-HU" dirty="0" err="1"/>
              <a:t>ggombos</a:t>
            </a:r>
            <a:r>
              <a:rPr lang="hu-HU" dirty="0"/>
              <a:t>/</a:t>
            </a:r>
            <a:r>
              <a:rPr lang="hu-HU" dirty="0" err="1"/>
              <a:t>korszeru</a:t>
            </a:r>
            <a:r>
              <a:rPr lang="hu-HU" dirty="0" smtClean="0"/>
              <a:t>/</a:t>
            </a:r>
          </a:p>
          <a:p>
            <a:pPr marL="914400" lvl="1" indent="-514350">
              <a:buFont typeface="+mj-lt"/>
              <a:buAutoNum type="alphaLcPeriod"/>
            </a:pPr>
            <a:r>
              <a:rPr lang="hu-HU" smtClean="0"/>
              <a:t>hadoop-eclipse-plugin-1.1.2.jar</a:t>
            </a:r>
            <a:endParaRPr lang="hu-HU" dirty="0" smtClean="0"/>
          </a:p>
          <a:p>
            <a:pPr marL="914400" lvl="1" indent="-514350">
              <a:buFont typeface="+mj-lt"/>
              <a:buAutoNum type="alphaLcPeriod"/>
            </a:pPr>
            <a:r>
              <a:rPr lang="hu-HU" dirty="0" smtClean="0"/>
              <a:t>hadoop-core-1.2.1.jar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Plugin</a:t>
            </a:r>
            <a:r>
              <a:rPr lang="hu-HU" dirty="0" smtClean="0"/>
              <a:t> bemásolása az </a:t>
            </a:r>
            <a:r>
              <a:rPr lang="hu-HU" dirty="0" err="1" smtClean="0"/>
              <a:t>eclipse</a:t>
            </a:r>
            <a:r>
              <a:rPr lang="hu-HU" dirty="0" smtClean="0"/>
              <a:t>/</a:t>
            </a:r>
            <a:r>
              <a:rPr lang="hu-HU" dirty="0" err="1" smtClean="0"/>
              <a:t>plugin</a:t>
            </a:r>
            <a:r>
              <a:rPr lang="hu-HU" dirty="0" smtClean="0"/>
              <a:t> mappába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Elindítjuk az </a:t>
            </a:r>
            <a:r>
              <a:rPr lang="hu-HU" dirty="0" err="1" smtClean="0"/>
              <a:t>eclipset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Nézet átállítása Map/</a:t>
            </a:r>
            <a:r>
              <a:rPr lang="hu-HU" dirty="0" err="1" smtClean="0"/>
              <a:t>Reduce-ra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New Hadoop </a:t>
            </a:r>
            <a:r>
              <a:rPr lang="hu-HU" dirty="0" err="1" smtClean="0"/>
              <a:t>location</a:t>
            </a:r>
            <a:r>
              <a:rPr lang="hu-HU" dirty="0" smtClean="0"/>
              <a:t> beállítása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35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Hadoop </a:t>
            </a:r>
            <a:r>
              <a:rPr lang="hu-HU" dirty="0" err="1" smtClean="0"/>
              <a:t>location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map/</a:t>
            </a:r>
            <a:r>
              <a:rPr lang="hu-HU" sz="2400" dirty="0" err="1" smtClean="0"/>
              <a:t>reduce</a:t>
            </a:r>
            <a:r>
              <a:rPr lang="hu-HU" sz="2400" dirty="0" smtClean="0"/>
              <a:t> </a:t>
            </a:r>
            <a:r>
              <a:rPr lang="hu-HU" sz="2400" dirty="0" err="1"/>
              <a:t>master</a:t>
            </a:r>
            <a:r>
              <a:rPr lang="hu-HU" sz="2400" dirty="0"/>
              <a:t>: </a:t>
            </a:r>
          </a:p>
          <a:p>
            <a:pPr lvl="1"/>
            <a:r>
              <a:rPr lang="hu-HU" sz="2000" dirty="0" err="1"/>
              <a:t>host</a:t>
            </a:r>
            <a:r>
              <a:rPr lang="hu-HU" sz="2000" dirty="0"/>
              <a:t>: </a:t>
            </a:r>
            <a:r>
              <a:rPr lang="hu-HU" sz="2000" dirty="0" err="1"/>
              <a:t>monet.inf.elte.hu</a:t>
            </a:r>
            <a:endParaRPr lang="hu-HU" sz="2000" dirty="0"/>
          </a:p>
          <a:p>
            <a:pPr lvl="1"/>
            <a:r>
              <a:rPr lang="hu-HU" sz="2000" dirty="0"/>
              <a:t>port: 10814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 err="1"/>
              <a:t>dfs</a:t>
            </a:r>
            <a:r>
              <a:rPr lang="hu-HU" sz="2400" dirty="0"/>
              <a:t> </a:t>
            </a:r>
            <a:r>
              <a:rPr lang="hu-HU" sz="2400" dirty="0" err="1"/>
              <a:t>master</a:t>
            </a:r>
            <a:r>
              <a:rPr lang="hu-HU" sz="2400" dirty="0"/>
              <a:t>:</a:t>
            </a:r>
          </a:p>
          <a:p>
            <a:pPr lvl="1"/>
            <a:r>
              <a:rPr lang="hu-HU" sz="2000" dirty="0" err="1"/>
              <a:t>use</a:t>
            </a:r>
            <a:r>
              <a:rPr lang="hu-HU" sz="2000" dirty="0"/>
              <a:t> M/R Master </a:t>
            </a:r>
            <a:r>
              <a:rPr lang="hu-HU" sz="2000" dirty="0" err="1"/>
              <a:t>host</a:t>
            </a:r>
            <a:r>
              <a:rPr lang="hu-HU" sz="2000" dirty="0"/>
              <a:t> OK</a:t>
            </a:r>
          </a:p>
          <a:p>
            <a:pPr lvl="1"/>
            <a:r>
              <a:rPr lang="hu-HU" sz="2000" dirty="0" err="1"/>
              <a:t>host</a:t>
            </a:r>
            <a:r>
              <a:rPr lang="hu-HU" sz="2000" dirty="0"/>
              <a:t>: </a:t>
            </a:r>
            <a:r>
              <a:rPr lang="hu-HU" sz="2000" dirty="0" err="1"/>
              <a:t>monet.inf.elte.hu</a:t>
            </a:r>
            <a:endParaRPr lang="hu-HU" sz="2000" dirty="0"/>
          </a:p>
          <a:p>
            <a:pPr lvl="1"/>
            <a:r>
              <a:rPr lang="hu-HU" sz="2000" dirty="0"/>
              <a:t>port: 8020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 err="1"/>
              <a:t>User</a:t>
            </a:r>
            <a:r>
              <a:rPr lang="hu-HU" sz="2400" dirty="0"/>
              <a:t> </a:t>
            </a:r>
            <a:r>
              <a:rPr lang="hu-HU" sz="2400" dirty="0" err="1"/>
              <a:t>name</a:t>
            </a:r>
            <a:r>
              <a:rPr lang="hu-HU" sz="2400" dirty="0"/>
              <a:t>: </a:t>
            </a:r>
            <a:r>
              <a:rPr lang="hu-HU" sz="2400" dirty="0" err="1"/>
              <a:t>neptun</a:t>
            </a:r>
            <a:r>
              <a:rPr lang="hu-HU" sz="2400" dirty="0"/>
              <a:t> </a:t>
            </a:r>
            <a:r>
              <a:rPr lang="hu-HU" sz="2400" dirty="0" err="1" smtClean="0"/>
              <a:t>azonosito</a:t>
            </a:r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84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Segítség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A generált kódban lecseréljük a sorokat erre:</a:t>
            </a:r>
          </a:p>
          <a:p>
            <a:pPr marL="0" indent="0">
              <a:buNone/>
            </a:pPr>
            <a:r>
              <a:rPr lang="hu-HU" sz="2000" dirty="0" err="1" smtClean="0"/>
              <a:t>conf.setInputFormat</a:t>
            </a:r>
            <a:r>
              <a:rPr lang="hu-HU" sz="2000" dirty="0" smtClean="0"/>
              <a:t>(</a:t>
            </a:r>
            <a:r>
              <a:rPr lang="hu-HU" sz="2000" dirty="0" err="1" smtClean="0"/>
              <a:t>TextInputFormat.class</a:t>
            </a:r>
            <a:r>
              <a:rPr lang="hu-HU" sz="2000" dirty="0"/>
              <a:t>);</a:t>
            </a:r>
            <a:br>
              <a:rPr lang="hu-HU" sz="2000" dirty="0"/>
            </a:br>
            <a:r>
              <a:rPr lang="hu-HU" sz="2000" dirty="0" err="1"/>
              <a:t>conf.setOutputFormat</a:t>
            </a:r>
            <a:r>
              <a:rPr lang="hu-HU" sz="2000" dirty="0"/>
              <a:t>(</a:t>
            </a:r>
            <a:r>
              <a:rPr lang="hu-HU" sz="2000" dirty="0" err="1"/>
              <a:t>TextOutputFormat.class</a:t>
            </a:r>
            <a:r>
              <a:rPr lang="hu-HU" sz="2000" dirty="0"/>
              <a:t>);</a:t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err="1"/>
              <a:t>FileInputFormat.setInputPaths</a:t>
            </a:r>
            <a:r>
              <a:rPr lang="hu-HU" sz="2000" dirty="0"/>
              <a:t>(</a:t>
            </a:r>
            <a:r>
              <a:rPr lang="hu-HU" sz="2000" dirty="0" err="1"/>
              <a:t>conf</a:t>
            </a:r>
            <a:r>
              <a:rPr lang="hu-HU" sz="2000" dirty="0"/>
              <a:t>, 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Path</a:t>
            </a:r>
            <a:r>
              <a:rPr lang="hu-HU" sz="2000" dirty="0"/>
              <a:t>("</a:t>
            </a:r>
            <a:r>
              <a:rPr lang="hu-HU" sz="2000" dirty="0" err="1"/>
              <a:t>In</a:t>
            </a:r>
            <a:r>
              <a:rPr lang="hu-HU" sz="2000" dirty="0"/>
              <a:t>"));</a:t>
            </a:r>
            <a:br>
              <a:rPr lang="hu-HU" sz="2000" dirty="0"/>
            </a:br>
            <a:r>
              <a:rPr lang="hu-HU" sz="2000" dirty="0" err="1"/>
              <a:t>FileOutputFormat.setOutputPath</a:t>
            </a:r>
            <a:r>
              <a:rPr lang="hu-HU" sz="2000" dirty="0"/>
              <a:t>(</a:t>
            </a:r>
            <a:r>
              <a:rPr lang="hu-HU" sz="2000" dirty="0" err="1"/>
              <a:t>conf</a:t>
            </a:r>
            <a:r>
              <a:rPr lang="hu-HU" sz="2000" dirty="0"/>
              <a:t>, 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Path</a:t>
            </a:r>
            <a:r>
              <a:rPr lang="hu-HU" sz="2000" dirty="0"/>
              <a:t>("Out</a:t>
            </a:r>
            <a:r>
              <a:rPr lang="hu-HU" sz="2000" dirty="0" smtClean="0"/>
              <a:t>"));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Létező </a:t>
            </a:r>
            <a:r>
              <a:rPr lang="hu-HU" sz="2000" dirty="0" err="1" smtClean="0"/>
              <a:t>fmappák</a:t>
            </a:r>
            <a:r>
              <a:rPr lang="hu-HU" sz="2000" dirty="0" smtClean="0"/>
              <a:t> törlése: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/>
              <a:t>FileSystem</a:t>
            </a:r>
            <a:r>
              <a:rPr lang="hu-HU" sz="2000" dirty="0"/>
              <a:t> </a:t>
            </a:r>
            <a:r>
              <a:rPr lang="hu-HU" sz="2000" dirty="0" err="1"/>
              <a:t>fs</a:t>
            </a:r>
            <a:r>
              <a:rPr lang="hu-HU" sz="2000" dirty="0"/>
              <a:t> = </a:t>
            </a:r>
            <a:r>
              <a:rPr lang="hu-HU" sz="2000" dirty="0" err="1"/>
              <a:t>FileSystem.get</a:t>
            </a:r>
            <a:r>
              <a:rPr lang="hu-HU" sz="2000" dirty="0"/>
              <a:t>(</a:t>
            </a:r>
            <a:r>
              <a:rPr lang="hu-HU" sz="2000" dirty="0" err="1"/>
              <a:t>conf</a:t>
            </a:r>
            <a:r>
              <a:rPr lang="hu-HU" sz="2000" dirty="0"/>
              <a:t>);</a:t>
            </a:r>
          </a:p>
          <a:p>
            <a:pPr marL="0" indent="0">
              <a:buNone/>
            </a:pPr>
            <a:r>
              <a:rPr lang="hu-HU" sz="2000" dirty="0"/>
              <a:t>  </a:t>
            </a:r>
            <a:r>
              <a:rPr lang="hu-HU" sz="2000" dirty="0" err="1"/>
              <a:t>if</a:t>
            </a:r>
            <a:r>
              <a:rPr lang="hu-HU" sz="2000" dirty="0"/>
              <a:t> (</a:t>
            </a:r>
            <a:r>
              <a:rPr lang="hu-HU" sz="2000" dirty="0" err="1"/>
              <a:t>fs.exists</a:t>
            </a:r>
            <a:r>
              <a:rPr lang="hu-HU" sz="2000" dirty="0"/>
              <a:t>(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Path</a:t>
            </a:r>
            <a:r>
              <a:rPr lang="hu-HU" sz="2000" dirty="0"/>
              <a:t>(“</a:t>
            </a:r>
            <a:r>
              <a:rPr lang="hu-HU" sz="2000" dirty="0" err="1"/>
              <a:t>Outer</a:t>
            </a:r>
            <a:r>
              <a:rPr lang="hu-HU" sz="2000" dirty="0"/>
              <a:t>”)))</a:t>
            </a:r>
          </a:p>
          <a:p>
            <a:pPr marL="0" indent="0">
              <a:buNone/>
            </a:pPr>
            <a:r>
              <a:rPr lang="hu-HU" sz="2000" dirty="0"/>
              <a:t>    </a:t>
            </a:r>
            <a:r>
              <a:rPr lang="hu-HU" sz="2000" dirty="0" err="1"/>
              <a:t>fs.delete</a:t>
            </a:r>
            <a:r>
              <a:rPr lang="hu-HU" sz="2000" dirty="0"/>
              <a:t>(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Path</a:t>
            </a:r>
            <a:r>
              <a:rPr lang="hu-HU" sz="2000" dirty="0"/>
              <a:t>(“</a:t>
            </a:r>
            <a:r>
              <a:rPr lang="hu-HU" sz="2000" dirty="0" err="1"/>
              <a:t>Outer</a:t>
            </a:r>
            <a:r>
              <a:rPr lang="hu-HU" sz="2000" dirty="0"/>
              <a:t>”),</a:t>
            </a:r>
            <a:r>
              <a:rPr lang="hu-HU" sz="2000" dirty="0" err="1"/>
              <a:t>true</a:t>
            </a:r>
            <a:r>
              <a:rPr lang="hu-HU" sz="2000" dirty="0" smtClean="0"/>
              <a:t>);</a:t>
            </a: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75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Futtatás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Export -&gt; </a:t>
            </a:r>
            <a:r>
              <a:rPr lang="hu-HU" dirty="0" err="1" smtClean="0"/>
              <a:t>normal</a:t>
            </a:r>
            <a:r>
              <a:rPr lang="hu-HU" dirty="0" smtClean="0"/>
              <a:t> JAR</a:t>
            </a:r>
          </a:p>
          <a:p>
            <a:pPr lvl="1"/>
            <a:r>
              <a:rPr lang="hu-HU" dirty="0" err="1" smtClean="0"/>
              <a:t>Set</a:t>
            </a:r>
            <a:r>
              <a:rPr lang="hu-HU" dirty="0" smtClean="0"/>
              <a:t> main </a:t>
            </a:r>
            <a:r>
              <a:rPr lang="hu-HU" dirty="0" err="1" smtClean="0"/>
              <a:t>class</a:t>
            </a:r>
            <a:r>
              <a:rPr lang="hu-HU" dirty="0" smtClean="0"/>
              <a:t>!!!!</a:t>
            </a:r>
          </a:p>
          <a:p>
            <a:r>
              <a:rPr lang="hu-HU" dirty="0" smtClean="0"/>
              <a:t>Felmásoljuk </a:t>
            </a:r>
            <a:r>
              <a:rPr lang="hu-HU" dirty="0" err="1" smtClean="0"/>
              <a:t>monet-re</a:t>
            </a:r>
            <a:endParaRPr lang="hu-HU" dirty="0" smtClean="0"/>
          </a:p>
          <a:p>
            <a:r>
              <a:rPr lang="hu-HU" dirty="0" smtClean="0"/>
              <a:t>Hadoop </a:t>
            </a:r>
            <a:r>
              <a:rPr lang="hu-HU" dirty="0" err="1" smtClean="0"/>
              <a:t>jar</a:t>
            </a:r>
            <a:r>
              <a:rPr lang="hu-HU" dirty="0" smtClean="0"/>
              <a:t> </a:t>
            </a:r>
            <a:r>
              <a:rPr lang="hu-HU" dirty="0" err="1" smtClean="0"/>
              <a:t>jar</a:t>
            </a:r>
            <a:r>
              <a:rPr lang="hu-HU" dirty="0" smtClean="0"/>
              <a:t>_</a:t>
            </a:r>
            <a:r>
              <a:rPr lang="hu-HU" dirty="0" err="1" smtClean="0"/>
              <a:t>name.jar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800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Adathalmazok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Tweet</a:t>
            </a:r>
            <a:r>
              <a:rPr lang="hu-HU" dirty="0" smtClean="0"/>
              <a:t>/</a:t>
            </a:r>
          </a:p>
          <a:p>
            <a:r>
              <a:rPr lang="hu-HU" dirty="0" err="1" smtClean="0"/>
              <a:t>User</a:t>
            </a:r>
            <a:r>
              <a:rPr lang="hu-HU" dirty="0" smtClean="0"/>
              <a:t>_mention/</a:t>
            </a:r>
          </a:p>
          <a:p>
            <a:r>
              <a:rPr lang="hu-HU" dirty="0" err="1" smtClean="0"/>
              <a:t>Szamok.txt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351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1 (Elosztott számítás)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/>
              <a:t>Feladat</a:t>
            </a:r>
            <a:r>
              <a:rPr lang="hu-HU" sz="2800" dirty="0" smtClean="0"/>
              <a:t>: Hány </a:t>
            </a:r>
            <a:r>
              <a:rPr lang="hu-HU" sz="2800" dirty="0" smtClean="0"/>
              <a:t>négyzetszám van </a:t>
            </a:r>
            <a:r>
              <a:rPr lang="hu-HU" sz="2800" dirty="0" smtClean="0"/>
              <a:t>1..10 000 </a:t>
            </a:r>
            <a:r>
              <a:rPr lang="hu-HU" sz="2800" dirty="0" err="1" smtClean="0"/>
              <a:t>000</a:t>
            </a:r>
            <a:r>
              <a:rPr lang="hu-HU" sz="2800" dirty="0" smtClean="0"/>
              <a:t> között?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Input</a:t>
            </a:r>
            <a:r>
              <a:rPr lang="hu-HU" sz="2800" dirty="0" smtClean="0"/>
              <a:t>: </a:t>
            </a:r>
            <a:r>
              <a:rPr lang="hu-HU" sz="2800" dirty="0" err="1" smtClean="0"/>
              <a:t>szamok.txt</a:t>
            </a:r>
            <a:endParaRPr lang="hu-HU" sz="2800" dirty="0" smtClean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Megj.:</a:t>
            </a:r>
            <a:r>
              <a:rPr lang="hu-HU" sz="2800" dirty="0" smtClean="0"/>
              <a:t> nincs </a:t>
            </a:r>
            <a:r>
              <a:rPr lang="hu-HU" sz="2800" dirty="0" err="1" smtClean="0"/>
              <a:t>reducer</a:t>
            </a:r>
            <a:r>
              <a:rPr lang="hu-HU" sz="2800" dirty="0" smtClean="0"/>
              <a:t> (</a:t>
            </a:r>
            <a:r>
              <a:rPr lang="hu-HU" sz="2800" dirty="0" err="1" smtClean="0"/>
              <a:t>mapred.reduce.tasks</a:t>
            </a:r>
            <a:r>
              <a:rPr lang="hu-HU" sz="2800" dirty="0" smtClean="0"/>
              <a:t> = 0)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7997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2 (Szűrés, </a:t>
            </a:r>
            <a:r>
              <a:rPr lang="hu-HU" dirty="0" err="1" smtClean="0"/>
              <a:t>Chain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/>
              <a:t>Feladat</a:t>
            </a:r>
            <a:r>
              <a:rPr lang="hu-HU" sz="2800" dirty="0" smtClean="0"/>
              <a:t>: Gyűjtsük le azokat a </a:t>
            </a:r>
            <a:r>
              <a:rPr lang="hu-HU" sz="2800" dirty="0" err="1" smtClean="0"/>
              <a:t>tweeteket</a:t>
            </a:r>
            <a:r>
              <a:rPr lang="hu-HU" sz="2800" dirty="0" smtClean="0"/>
              <a:t> amelyekben szerepel a </a:t>
            </a:r>
            <a:r>
              <a:rPr lang="hu-HU" sz="2800" dirty="0" err="1" smtClean="0"/>
              <a:t>SuperBowl</a:t>
            </a:r>
            <a:r>
              <a:rPr lang="hu-HU" sz="2800" dirty="0" smtClean="0"/>
              <a:t> szó, gyűjtsük össze melyik </a:t>
            </a:r>
            <a:r>
              <a:rPr lang="hu-HU" sz="2800" dirty="0" err="1" smtClean="0"/>
              <a:t>user</a:t>
            </a:r>
            <a:r>
              <a:rPr lang="hu-HU" sz="2800" dirty="0" smtClean="0"/>
              <a:t> hány </a:t>
            </a:r>
            <a:r>
              <a:rPr lang="hu-HU" sz="2800" dirty="0" err="1" smtClean="0"/>
              <a:t>tweetjében</a:t>
            </a:r>
            <a:r>
              <a:rPr lang="hu-HU" sz="2800" dirty="0" smtClean="0"/>
              <a:t> említette.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input</a:t>
            </a:r>
            <a:r>
              <a:rPr lang="hu-HU" sz="2800" dirty="0" smtClean="0"/>
              <a:t>: </a:t>
            </a:r>
            <a:r>
              <a:rPr lang="hu-HU" sz="2800" dirty="0" err="1" smtClean="0"/>
              <a:t>tweet</a:t>
            </a:r>
            <a:endParaRPr lang="hu-HU" sz="2800" dirty="0" smtClean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Megj.:</a:t>
            </a:r>
            <a:r>
              <a:rPr lang="hu-HU" sz="2800" dirty="0" smtClean="0"/>
              <a:t> </a:t>
            </a:r>
            <a:r>
              <a:rPr lang="hu-HU" sz="2800" dirty="0" err="1" smtClean="0"/>
              <a:t>chain</a:t>
            </a:r>
            <a:r>
              <a:rPr lang="hu-HU" sz="2800" dirty="0" smtClean="0"/>
              <a:t> </a:t>
            </a:r>
            <a:r>
              <a:rPr lang="hu-HU" sz="2800" dirty="0"/>
              <a:t>(MAP+ | REDUCE | MAP* )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05174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278</Words>
  <Application>Microsoft Office PowerPoint</Application>
  <PresentationFormat>Diavetítés a képernyőre (4:3 oldalarány)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Hadoop Gyakorlat 2</vt:lpstr>
      <vt:lpstr>Parancsok</vt:lpstr>
      <vt:lpstr>Eclipse plugin</vt:lpstr>
      <vt:lpstr>Hadoop location</vt:lpstr>
      <vt:lpstr>Segítség</vt:lpstr>
      <vt:lpstr>Futtatás</vt:lpstr>
      <vt:lpstr>Adathalmazok</vt:lpstr>
      <vt:lpstr>Feladat 1 (Elosztott számítás)</vt:lpstr>
      <vt:lpstr>Feladat 2 (Szűrés, Chain)</vt:lpstr>
      <vt:lpstr>Feladat 2 (Szűrés, Chain)</vt:lpstr>
      <vt:lpstr>Feladat 3 (Gráf elemzés)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 Gyakorlat 1</dc:title>
  <dc:creator>Gogo</dc:creator>
  <cp:lastModifiedBy>Gogo</cp:lastModifiedBy>
  <cp:revision>26</cp:revision>
  <dcterms:created xsi:type="dcterms:W3CDTF">2014-03-05T09:33:10Z</dcterms:created>
  <dcterms:modified xsi:type="dcterms:W3CDTF">2014-03-12T08:00:50Z</dcterms:modified>
</cp:coreProperties>
</file>