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6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485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533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73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246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682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608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36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40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000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943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997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72163-E655-4E58-9360-C2585C2260EF}" type="datetimeFigureOut">
              <a:rPr lang="hu-HU" smtClean="0"/>
              <a:t>2014.03.13.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204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Hadoop Házi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Korszerű adatbázisok</a:t>
            </a:r>
          </a:p>
          <a:p>
            <a:r>
              <a:rPr lang="hu-HU" dirty="0" smtClean="0"/>
              <a:t>2014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800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1 (Téli Olimpia)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 smtClean="0"/>
              <a:t>Feladat</a:t>
            </a:r>
            <a:r>
              <a:rPr lang="hu-HU" sz="2800" dirty="0" smtClean="0"/>
              <a:t>: Hány említés volt az olimpiai sportokról naponta? (sportok: </a:t>
            </a:r>
            <a:r>
              <a:rPr lang="hu-HU" sz="2800" dirty="0" err="1" smtClean="0"/>
              <a:t>Ice</a:t>
            </a:r>
            <a:r>
              <a:rPr lang="hu-HU" sz="2800" dirty="0" smtClean="0"/>
              <a:t> </a:t>
            </a:r>
            <a:r>
              <a:rPr lang="hu-HU" sz="2800" dirty="0" err="1" smtClean="0"/>
              <a:t>Hockey</a:t>
            </a:r>
            <a:r>
              <a:rPr lang="hu-HU" sz="2800" dirty="0" smtClean="0"/>
              <a:t>, </a:t>
            </a:r>
            <a:r>
              <a:rPr lang="hu-HU" sz="2800" dirty="0" err="1" smtClean="0"/>
              <a:t>Curling</a:t>
            </a:r>
            <a:r>
              <a:rPr lang="hu-HU" sz="2800" dirty="0" smtClean="0"/>
              <a:t>, </a:t>
            </a:r>
            <a:r>
              <a:rPr lang="hu-HU" sz="2800" dirty="0" err="1" smtClean="0"/>
              <a:t>Figure</a:t>
            </a:r>
            <a:r>
              <a:rPr lang="hu-HU" sz="2800" dirty="0" smtClean="0"/>
              <a:t> </a:t>
            </a:r>
            <a:r>
              <a:rPr lang="hu-HU" sz="2800" dirty="0" err="1" smtClean="0"/>
              <a:t>Skating</a:t>
            </a:r>
            <a:r>
              <a:rPr lang="hu-HU" sz="2800" dirty="0" smtClean="0"/>
              <a:t>, </a:t>
            </a:r>
            <a:r>
              <a:rPr lang="hu-HU" sz="2800" dirty="0" err="1" smtClean="0"/>
              <a:t>Bobslead</a:t>
            </a:r>
            <a:r>
              <a:rPr lang="hu-HU" sz="2800" dirty="0" smtClean="0"/>
              <a:t>, Snowboard, </a:t>
            </a:r>
            <a:r>
              <a:rPr lang="hu-HU" sz="2800" dirty="0" err="1" smtClean="0"/>
              <a:t>Luge</a:t>
            </a:r>
            <a:r>
              <a:rPr lang="hu-HU" sz="2800" dirty="0" smtClean="0"/>
              <a:t>)</a:t>
            </a:r>
            <a:endParaRPr lang="hu-HU" sz="2800" dirty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b="1" dirty="0" smtClean="0"/>
              <a:t>Input</a:t>
            </a:r>
            <a:r>
              <a:rPr lang="hu-HU" sz="2800" dirty="0" smtClean="0"/>
              <a:t>: </a:t>
            </a:r>
            <a:r>
              <a:rPr lang="hu-HU" sz="2800" dirty="0" err="1" smtClean="0"/>
              <a:t>tweet</a:t>
            </a:r>
            <a:endParaRPr lang="hu-HU" sz="2800" dirty="0" smtClean="0"/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r>
              <a:rPr lang="hu-HU" sz="2800" smtClean="0"/>
              <a:t>Megj.: Text oszlop (18-ik)</a:t>
            </a: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147997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2 (Érzelem)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 smtClean="0"/>
              <a:t>Feladat</a:t>
            </a:r>
            <a:r>
              <a:rPr lang="hu-HU" sz="2800" dirty="0" smtClean="0"/>
              <a:t>: Számoljuk meg a </a:t>
            </a:r>
            <a:r>
              <a:rPr lang="hu-HU" sz="2800" dirty="0" err="1" smtClean="0"/>
              <a:t>tweetek</a:t>
            </a:r>
            <a:r>
              <a:rPr lang="hu-HU" sz="2800" dirty="0" smtClean="0"/>
              <a:t> napi érzelmeit. Adjátok össze a </a:t>
            </a:r>
            <a:r>
              <a:rPr lang="hu-HU" sz="2800" dirty="0" err="1" smtClean="0"/>
              <a:t>tweet</a:t>
            </a:r>
            <a:r>
              <a:rPr lang="hu-HU" sz="2800" dirty="0" smtClean="0"/>
              <a:t> egyes szavainak érzelmeit és csoportosítsuk napokra.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b="1" dirty="0" smtClean="0"/>
              <a:t>input</a:t>
            </a:r>
            <a:r>
              <a:rPr lang="hu-HU" sz="2800" dirty="0" smtClean="0"/>
              <a:t>: </a:t>
            </a:r>
            <a:r>
              <a:rPr lang="hu-HU" sz="2800" dirty="0" err="1" smtClean="0"/>
              <a:t>tweet</a:t>
            </a:r>
            <a:endParaRPr lang="hu-HU" sz="2800" dirty="0" smtClean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b="1" dirty="0" smtClean="0"/>
              <a:t>Megj.</a:t>
            </a:r>
            <a:r>
              <a:rPr lang="hu-HU" sz="2800" dirty="0" smtClean="0"/>
              <a:t>: Egyszerűen: 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err="1" smtClean="0"/>
              <a:t>pl</a:t>
            </a:r>
            <a:r>
              <a:rPr lang="hu-HU" sz="2800" dirty="0" smtClean="0"/>
              <a:t>: </a:t>
            </a:r>
            <a:r>
              <a:rPr lang="hu-HU" sz="2800" dirty="0" err="1" smtClean="0"/>
              <a:t>good</a:t>
            </a:r>
            <a:r>
              <a:rPr lang="hu-HU" sz="2800" dirty="0" smtClean="0"/>
              <a:t> +1, </a:t>
            </a:r>
            <a:r>
              <a:rPr lang="hu-HU" sz="2800" dirty="0" err="1" smtClean="0"/>
              <a:t>bad</a:t>
            </a:r>
            <a:r>
              <a:rPr lang="hu-HU" sz="2800" dirty="0" smtClean="0"/>
              <a:t> -1, </a:t>
            </a:r>
            <a:r>
              <a:rPr lang="hu-HU" sz="2800" dirty="0" err="1" smtClean="0"/>
              <a:t>wrong</a:t>
            </a:r>
            <a:r>
              <a:rPr lang="hu-HU" sz="2800" dirty="0" smtClean="0"/>
              <a:t> </a:t>
            </a:r>
            <a:r>
              <a:rPr lang="hu-HU" sz="2800" dirty="0" err="1" smtClean="0"/>
              <a:t>-1</a:t>
            </a:r>
            <a:r>
              <a:rPr lang="hu-HU" sz="2800" dirty="0" smtClean="0"/>
              <a:t>, </a:t>
            </a:r>
            <a:r>
              <a:rPr lang="hu-HU" sz="2800" dirty="0" err="1" smtClean="0"/>
              <a:t>joy</a:t>
            </a:r>
            <a:r>
              <a:rPr lang="hu-HU" sz="2800" dirty="0" smtClean="0"/>
              <a:t> +1, </a:t>
            </a:r>
            <a:r>
              <a:rPr lang="hu-HU" sz="2800" dirty="0" err="1" smtClean="0"/>
              <a:t>like</a:t>
            </a:r>
            <a:r>
              <a:rPr lang="hu-HU" sz="2800" dirty="0" smtClean="0"/>
              <a:t> +</a:t>
            </a:r>
            <a:r>
              <a:rPr lang="hu-HU" sz="2800" dirty="0" err="1" smtClean="0"/>
              <a:t>1</a:t>
            </a:r>
            <a:r>
              <a:rPr lang="hu-HU" sz="2800" dirty="0" smtClean="0"/>
              <a:t>, </a:t>
            </a:r>
            <a:br>
              <a:rPr lang="hu-HU" sz="2800" dirty="0" smtClean="0"/>
            </a:br>
            <a:r>
              <a:rPr lang="hu-HU" sz="2800" dirty="0" smtClean="0"/>
              <a:t>                 love +1</a:t>
            </a:r>
          </a:p>
        </p:txBody>
      </p:sp>
    </p:spTree>
    <p:extLst>
      <p:ext uri="{BB962C8B-B14F-4D97-AF65-F5344CB8AC3E}">
        <p14:creationId xmlns:p14="http://schemas.microsoft.com/office/powerpoint/2010/main" val="305174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Beadás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Küldeni</a:t>
            </a:r>
            <a:r>
              <a:rPr lang="hu-HU" dirty="0" smtClean="0"/>
              <a:t>: </a:t>
            </a:r>
          </a:p>
          <a:p>
            <a:pPr marL="0" indent="0">
              <a:buNone/>
            </a:pPr>
            <a:r>
              <a:rPr lang="hu-HU" dirty="0" err="1" smtClean="0"/>
              <a:t>vzoli</a:t>
            </a:r>
            <a:r>
              <a:rPr lang="hu-HU" dirty="0" smtClean="0"/>
              <a:t>@</a:t>
            </a:r>
            <a:r>
              <a:rPr lang="hu-HU" dirty="0" err="1" smtClean="0"/>
              <a:t>inf.elte.hu-ra</a:t>
            </a:r>
            <a:r>
              <a:rPr lang="hu-HU" dirty="0" smtClean="0"/>
              <a:t> és </a:t>
            </a:r>
            <a:r>
              <a:rPr lang="hu-HU" dirty="0" err="1" smtClean="0"/>
              <a:t>ggombos</a:t>
            </a:r>
            <a:r>
              <a:rPr lang="hu-HU" dirty="0" smtClean="0"/>
              <a:t>@</a:t>
            </a:r>
            <a:r>
              <a:rPr lang="hu-HU" dirty="0" err="1" smtClean="0"/>
              <a:t>inf.elte.hu-ra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 smtClean="0"/>
              <a:t>Csatolni</a:t>
            </a:r>
            <a:r>
              <a:rPr lang="hu-HU" dirty="0" smtClean="0"/>
              <a:t>: </a:t>
            </a:r>
          </a:p>
          <a:p>
            <a:pPr marL="0" indent="0">
              <a:buNone/>
            </a:pPr>
            <a:r>
              <a:rPr lang="hu-HU" dirty="0" smtClean="0"/>
              <a:t>Az egyes feladatok Map és </a:t>
            </a:r>
            <a:r>
              <a:rPr lang="hu-HU" dirty="0" err="1" smtClean="0"/>
              <a:t>Reduce</a:t>
            </a:r>
            <a:r>
              <a:rPr lang="hu-HU" dirty="0" smtClean="0"/>
              <a:t> függvényeit.</a:t>
            </a:r>
          </a:p>
          <a:p>
            <a:pPr marL="0" indent="0">
              <a:buNone/>
            </a:pPr>
            <a:r>
              <a:rPr lang="hu-HU" dirty="0" smtClean="0"/>
              <a:t>Eredmény, </a:t>
            </a:r>
            <a:r>
              <a:rPr lang="hu-HU" dirty="0" err="1" smtClean="0"/>
              <a:t>jar</a:t>
            </a:r>
            <a:r>
              <a:rPr lang="hu-HU" dirty="0" smtClean="0"/>
              <a:t> fájl nem kell.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1645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103</Words>
  <Application>Microsoft Office PowerPoint</Application>
  <PresentationFormat>Diavetítés a képernyőre (4:3 oldalarány)</PresentationFormat>
  <Paragraphs>23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Hadoop Házi</vt:lpstr>
      <vt:lpstr>Feladat 1 (Téli Olimpia)</vt:lpstr>
      <vt:lpstr>Feladat 2 (Érzelem)</vt:lpstr>
      <vt:lpstr>Beadás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Hadoop Gyakorlat 1</dc:title>
  <dc:creator>Gogo</dc:creator>
  <cp:lastModifiedBy>Gogo</cp:lastModifiedBy>
  <cp:revision>31</cp:revision>
  <dcterms:created xsi:type="dcterms:W3CDTF">2014-03-05T09:33:10Z</dcterms:created>
  <dcterms:modified xsi:type="dcterms:W3CDTF">2014-03-13T07:38:14Z</dcterms:modified>
</cp:coreProperties>
</file>