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BC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28696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2168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026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4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77326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4557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482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41716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1129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0264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44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74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ztrakt hálózat csomópontokból álló hálóval">
            <a:extLst>
              <a:ext uri="{FF2B5EF4-FFF2-40B4-BE49-F238E27FC236}">
                <a16:creationId xmlns:a16="http://schemas.microsoft.com/office/drawing/2014/main" id="{C765A1E6-93ED-423E-AA45-BC0697D7E2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050" r="-1" b="2393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0C442664-05EA-45DF-B4B1-D67C6AF8F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6900839" cy="2736390"/>
          </a:xfrm>
        </p:spPr>
        <p:txBody>
          <a:bodyPr anchor="t">
            <a:normAutofit/>
          </a:bodyPr>
          <a:lstStyle/>
          <a:p>
            <a:r>
              <a:rPr lang="hu-HU" sz="8000" dirty="0" err="1">
                <a:solidFill>
                  <a:srgbClr val="FFFFFF"/>
                </a:solidFill>
              </a:rPr>
              <a:t>Heap</a:t>
            </a:r>
            <a:r>
              <a:rPr lang="hu-HU" sz="8000" dirty="0">
                <a:solidFill>
                  <a:srgbClr val="FFFFFF"/>
                </a:solidFill>
              </a:rPr>
              <a:t> sort</a:t>
            </a:r>
            <a:br>
              <a:rPr lang="hu-HU" sz="8000" dirty="0">
                <a:solidFill>
                  <a:srgbClr val="FFFFFF"/>
                </a:solidFill>
              </a:rPr>
            </a:br>
            <a:r>
              <a:rPr lang="hu-HU" sz="5400" dirty="0">
                <a:solidFill>
                  <a:srgbClr val="FFFFFF"/>
                </a:solidFill>
              </a:rPr>
              <a:t>(kupacrendezés)</a:t>
            </a:r>
            <a:endParaRPr lang="hu-HU" sz="8000" dirty="0">
              <a:solidFill>
                <a:srgbClr val="FFFFFF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A133CE-7B6A-4AFD-BEFD-D39140420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6565" y="4201721"/>
            <a:ext cx="4986084" cy="1949813"/>
          </a:xfrm>
        </p:spPr>
        <p:txBody>
          <a:bodyPr anchor="b">
            <a:normAutofit/>
          </a:bodyPr>
          <a:lstStyle/>
          <a:p>
            <a:pPr algn="r"/>
            <a:r>
              <a:rPr lang="hu-HU" dirty="0">
                <a:solidFill>
                  <a:srgbClr val="FFFFFF"/>
                </a:solidFill>
              </a:rPr>
              <a:t>Készítette: Stavniczki Balázs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83334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BFF61B1-886D-4837-A43D-2744D35F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7E0F6507-4A0F-40E5-A18D-9CF23C402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69174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4B9BC3AA-AE69-483D-B964-F9AD648A658B}"/>
              </a:ext>
            </a:extLst>
          </p:cNvPr>
          <p:cNvGrpSpPr/>
          <p:nvPr/>
        </p:nvGrpSpPr>
        <p:grpSpPr>
          <a:xfrm>
            <a:off x="0" y="1686289"/>
            <a:ext cx="4895724" cy="2605265"/>
            <a:chOff x="3854703" y="2409242"/>
            <a:chExt cx="4343101" cy="2326059"/>
          </a:xfrm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BF193BFC-4B14-4121-A7F9-03C63C8DE746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E95B7226-58FC-4D4F-BB93-87F24A1CE605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6E7CC88B-5424-4ADB-8305-4BC7F8D20DC0}"/>
                  </a:ext>
                </a:extLst>
              </p:cNvPr>
              <p:cNvSpPr txBox="1"/>
              <p:nvPr/>
            </p:nvSpPr>
            <p:spPr>
              <a:xfrm>
                <a:off x="5554268" y="2204859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5C454D0E-BC35-463D-BD4C-E7B0D384493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1DED7CD7-D74C-4893-A569-BE9321637188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C22DEFCB-2E70-460F-9E30-8B0443F83270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88BF8383-01E1-48DE-A360-BDA97B488BF9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B14428D1-4092-492E-A206-0CE2B72CE6C3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B7D8913E-B293-4065-AEAA-B8D20E647A42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07914DEB-AC74-4F2D-8698-5D1855EEEBC7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7C6599FD-BF76-4DF4-8AA4-1F216CE5A6C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887BD56C-EEDE-4F26-8EEE-80A7317A188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7524F32A-D8FE-4900-991E-A79937ABA945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1AF38D9F-7FB3-4C78-A6E7-B61F68E6ADE7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67F28F78-09D5-4741-BC5D-D98A1E9ED734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C4037043-41E6-4DAF-93C5-1921401C8BD3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AF900F4E-24A5-421C-A019-2EEA4719B2F1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F23263AB-4068-4E21-A24E-E4F209345C18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E8DAA1B5-750F-4B9F-8677-041438EE5696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89A74E4E-7C20-42BA-9D39-50B9714F0C14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E510BC28-184B-4DD1-B7FE-CF0CA7D8B12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360421F1-BEE1-4254-8B51-EDD8486F150C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86B8EC0A-CA0A-48A9-B88A-F06DE6A19C65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999D5A49-0F30-4825-8993-FAC0E94BD94C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9E5FBF52-BAC6-45DA-9DE4-DA6DD643719A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2AEB59E5-F26E-413F-867A-165826D75AFF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7B27E616-DAFC-4311-B58F-AAA53181D797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E636B9BC-0B0B-4F6D-AF2A-6B499AF3DE1E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44C54EA3-1B69-4067-BF3B-2158C8E55835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53A26F48-2496-4214-9E54-147B3EF30D4A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2D902483-7C8B-4CEB-BB83-0A47A6A436B5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B75618D2-8914-4A7B-B5D5-330C1F9BE72B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7812A18C-2E9A-4183-89F4-C399A30FCA52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5E3EEFD7-0E46-4D28-B5A8-AAB79B9DDD7A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C7D5D636-9FED-413D-A0FF-869D11D63B81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61F623B8-039D-4724-9541-86146E238360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C2CC24C5-6B2C-4B7F-90CC-E72C79AF1FA3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1034235D-4BA3-4497-AC3B-988A005F5FE0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C618E2D6-7E0B-4E96-AA62-39C8F78F8285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34616443-7D33-47D6-B4E5-9F963C6E9987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89" name="Összekötő: görbe 88">
            <a:extLst>
              <a:ext uri="{FF2B5EF4-FFF2-40B4-BE49-F238E27FC236}">
                <a16:creationId xmlns:a16="http://schemas.microsoft.com/office/drawing/2014/main" id="{7FAF9D0A-98B4-465E-ADFB-2F5802C5ABA9}"/>
              </a:ext>
            </a:extLst>
          </p:cNvPr>
          <p:cNvCxnSpPr>
            <a:cxnSpLocks/>
            <a:stCxn id="34" idx="0"/>
            <a:endCxn id="18" idx="3"/>
          </p:cNvCxnSpPr>
          <p:nvPr/>
        </p:nvCxnSpPr>
        <p:spPr>
          <a:xfrm rot="5400000" flipH="1" flipV="1">
            <a:off x="1560673" y="2470992"/>
            <a:ext cx="1510021" cy="1116889"/>
          </a:xfrm>
          <a:prstGeom prst="curvedConnector3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Csoportba foglalás 90">
            <a:extLst>
              <a:ext uri="{FF2B5EF4-FFF2-40B4-BE49-F238E27FC236}">
                <a16:creationId xmlns:a16="http://schemas.microsoft.com/office/drawing/2014/main" id="{8F76FEA0-64B6-40B2-A87C-9C2F051731FF}"/>
              </a:ext>
            </a:extLst>
          </p:cNvPr>
          <p:cNvGrpSpPr/>
          <p:nvPr/>
        </p:nvGrpSpPr>
        <p:grpSpPr>
          <a:xfrm>
            <a:off x="7264880" y="1632555"/>
            <a:ext cx="4895724" cy="2605265"/>
            <a:chOff x="3854703" y="2409242"/>
            <a:chExt cx="4343101" cy="2326059"/>
          </a:xfrm>
        </p:grpSpPr>
        <p:grpSp>
          <p:nvGrpSpPr>
            <p:cNvPr id="92" name="Csoportba foglalás 91">
              <a:extLst>
                <a:ext uri="{FF2B5EF4-FFF2-40B4-BE49-F238E27FC236}">
                  <a16:creationId xmlns:a16="http://schemas.microsoft.com/office/drawing/2014/main" id="{1057EC1D-65F1-4060-9FCF-D1D5E400FC17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3" name="Ellipszis 102">
                <a:extLst>
                  <a:ext uri="{FF2B5EF4-FFF2-40B4-BE49-F238E27FC236}">
                    <a16:creationId xmlns:a16="http://schemas.microsoft.com/office/drawing/2014/main" id="{A48F4668-2E86-4B3D-8A2E-CC5B9CDA3AB7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0B8F7444-1C21-4C60-AFDD-8FB4E2FA00BB}"/>
                  </a:ext>
                </a:extLst>
              </p:cNvPr>
              <p:cNvSpPr txBox="1"/>
              <p:nvPr/>
            </p:nvSpPr>
            <p:spPr>
              <a:xfrm>
                <a:off x="5600145" y="219544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05" name="Ellipszis 104">
                <a:extLst>
                  <a:ext uri="{FF2B5EF4-FFF2-40B4-BE49-F238E27FC236}">
                    <a16:creationId xmlns:a16="http://schemas.microsoft.com/office/drawing/2014/main" id="{6A3369BC-4CCB-4AE7-A22F-CB192D27CC1D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ABF80CF6-76A0-4A49-AE77-8A37B279AF04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E54F7225-7213-4BB1-8E2E-3FFAD2E4BFDA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B15F3EAF-0164-4CAA-B4ED-76DA3FFF101C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D3E132E8-6C93-43AC-8CC5-D243336CDF9C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F24CCD4-CCF2-4919-A800-08E837BD7858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A4B778B3-D518-4AA2-82D2-2D814E62ADAB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07E170F3-BD93-44B5-8EB6-3E26F0496126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2F1DDBA5-6746-4C3D-A113-E1C72BE096FE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914B74A9-55CC-4DCD-9693-07CBC2C5935D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D6B7E3BC-8B65-4C06-B13D-4BD11686FC6B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79C7027D-4741-4618-8700-3855C96FB65A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A7086178-E56A-4726-B1B4-6D80EC766C73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Szövegdoboz 117">
                <a:extLst>
                  <a:ext uri="{FF2B5EF4-FFF2-40B4-BE49-F238E27FC236}">
                    <a16:creationId xmlns:a16="http://schemas.microsoft.com/office/drawing/2014/main" id="{F875EE1C-993B-4B6D-8125-623811C987F6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19" name="Ellipszis 118">
                <a:extLst>
                  <a:ext uri="{FF2B5EF4-FFF2-40B4-BE49-F238E27FC236}">
                    <a16:creationId xmlns:a16="http://schemas.microsoft.com/office/drawing/2014/main" id="{F3D830B6-3E5D-4F73-84E8-D8E5B7FD09B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0" name="Szövegdoboz 119">
                <a:extLst>
                  <a:ext uri="{FF2B5EF4-FFF2-40B4-BE49-F238E27FC236}">
                    <a16:creationId xmlns:a16="http://schemas.microsoft.com/office/drawing/2014/main" id="{876AEEFF-D099-4AD0-B668-1AB3CC29C4C3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62D66FC8-E076-499E-9E0B-17C2562E72A2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Szövegdoboz 121">
                <a:extLst>
                  <a:ext uri="{FF2B5EF4-FFF2-40B4-BE49-F238E27FC236}">
                    <a16:creationId xmlns:a16="http://schemas.microsoft.com/office/drawing/2014/main" id="{535469A0-FB29-43B3-8350-99FF402C5D7D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3" name="Egyenes összekötő 122">
                <a:extLst>
                  <a:ext uri="{FF2B5EF4-FFF2-40B4-BE49-F238E27FC236}">
                    <a16:creationId xmlns:a16="http://schemas.microsoft.com/office/drawing/2014/main" id="{D603C7B9-0130-45C2-8ACE-575C142736A9}"/>
                  </a:ext>
                </a:extLst>
              </p:cNvPr>
              <p:cNvCxnSpPr>
                <a:cxnSpLocks/>
                <a:stCxn id="103" idx="3"/>
                <a:endCxn id="105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Egyenes összekötő 123">
                <a:extLst>
                  <a:ext uri="{FF2B5EF4-FFF2-40B4-BE49-F238E27FC236}">
                    <a16:creationId xmlns:a16="http://schemas.microsoft.com/office/drawing/2014/main" id="{DD7DCA7A-840F-4CC5-B622-DE6CD8995F9A}"/>
                  </a:ext>
                </a:extLst>
              </p:cNvPr>
              <p:cNvCxnSpPr>
                <a:stCxn id="103" idx="5"/>
                <a:endCxn id="107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Egyenes összekötő 124">
                <a:extLst>
                  <a:ext uri="{FF2B5EF4-FFF2-40B4-BE49-F238E27FC236}">
                    <a16:creationId xmlns:a16="http://schemas.microsoft.com/office/drawing/2014/main" id="{7FA50A8F-CA98-4C79-A9D4-794B11A04E06}"/>
                  </a:ext>
                </a:extLst>
              </p:cNvPr>
              <p:cNvCxnSpPr>
                <a:cxnSpLocks/>
                <a:stCxn id="105" idx="3"/>
                <a:endCxn id="109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Egyenes összekötő 125">
                <a:extLst>
                  <a:ext uri="{FF2B5EF4-FFF2-40B4-BE49-F238E27FC236}">
                    <a16:creationId xmlns:a16="http://schemas.microsoft.com/office/drawing/2014/main" id="{499B7E2C-D6F1-4C63-A2CB-6544D975FC6F}"/>
                  </a:ext>
                </a:extLst>
              </p:cNvPr>
              <p:cNvCxnSpPr>
                <a:cxnSpLocks/>
                <a:endCxn id="111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Egyenes összekötő 126">
                <a:extLst>
                  <a:ext uri="{FF2B5EF4-FFF2-40B4-BE49-F238E27FC236}">
                    <a16:creationId xmlns:a16="http://schemas.microsoft.com/office/drawing/2014/main" id="{4157F30B-99E1-4E0E-A3FE-B074CBC79176}"/>
                  </a:ext>
                </a:extLst>
              </p:cNvPr>
              <p:cNvCxnSpPr>
                <a:stCxn id="107" idx="3"/>
                <a:endCxn id="113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Egyenes összekötő 127">
                <a:extLst>
                  <a:ext uri="{FF2B5EF4-FFF2-40B4-BE49-F238E27FC236}">
                    <a16:creationId xmlns:a16="http://schemas.microsoft.com/office/drawing/2014/main" id="{A0FC6D26-D545-4C8F-A8A2-423930A03EE9}"/>
                  </a:ext>
                </a:extLst>
              </p:cNvPr>
              <p:cNvCxnSpPr>
                <a:cxnSpLocks/>
                <a:stCxn id="107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327F00AB-83F1-493F-8011-41F3798166FB}"/>
                  </a:ext>
                </a:extLst>
              </p:cNvPr>
              <p:cNvCxnSpPr>
                <a:stCxn id="109" idx="3"/>
                <a:endCxn id="117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F24599AB-B23F-4A0C-9001-013E53618D97}"/>
                  </a:ext>
                </a:extLst>
              </p:cNvPr>
              <p:cNvCxnSpPr>
                <a:stCxn id="109" idx="5"/>
                <a:endCxn id="119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A2E461C8-933E-4004-8DA8-20AFC49A44B3}"/>
                  </a:ext>
                </a:extLst>
              </p:cNvPr>
              <p:cNvCxnSpPr>
                <a:cxnSpLocks/>
                <a:endCxn id="121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Szövegdoboz 92">
              <a:extLst>
                <a:ext uri="{FF2B5EF4-FFF2-40B4-BE49-F238E27FC236}">
                  <a16:creationId xmlns:a16="http://schemas.microsoft.com/office/drawing/2014/main" id="{70CAF409-A720-4286-AB4E-683CBBB4F5D1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4" name="Szövegdoboz 93">
              <a:extLst>
                <a:ext uri="{FF2B5EF4-FFF2-40B4-BE49-F238E27FC236}">
                  <a16:creationId xmlns:a16="http://schemas.microsoft.com/office/drawing/2014/main" id="{07918142-8904-4B1B-833A-15069888080E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B55FBCDF-EB83-4051-82AA-C56003D76BA1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A72098AE-5926-4F08-8EC0-54F86EF0BE05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11DE1B1B-54CD-4A6E-B783-FCD0894A3B37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2C974E2E-6998-4B74-A1E4-89D1A7FF3BB0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C85E0C4B-D7DF-4A5C-AEE5-D6E3635FBAF6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C4872A6B-1D8D-43FC-A063-B07F83F93267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2E23E953-F589-400C-A49F-C7952F9C5B89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9FC9069A-EC4F-48E3-9AE0-64632BF73DB9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133" name="Egyenes összekötő nyíllal 132">
            <a:extLst>
              <a:ext uri="{FF2B5EF4-FFF2-40B4-BE49-F238E27FC236}">
                <a16:creationId xmlns:a16="http://schemas.microsoft.com/office/drawing/2014/main" id="{A36B0383-CF7D-44B5-B216-B806E947DA4A}"/>
              </a:ext>
            </a:extLst>
          </p:cNvPr>
          <p:cNvCxnSpPr>
            <a:stCxn id="103" idx="6"/>
            <a:endCxn id="95" idx="2"/>
          </p:cNvCxnSpPr>
          <p:nvPr/>
        </p:nvCxnSpPr>
        <p:spPr>
          <a:xfrm>
            <a:off x="10574637" y="2041401"/>
            <a:ext cx="569424" cy="34983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nyíllal 134">
            <a:extLst>
              <a:ext uri="{FF2B5EF4-FFF2-40B4-BE49-F238E27FC236}">
                <a16:creationId xmlns:a16="http://schemas.microsoft.com/office/drawing/2014/main" id="{289EDB23-798D-4236-BE57-839C1F92C424}"/>
              </a:ext>
            </a:extLst>
          </p:cNvPr>
          <p:cNvCxnSpPr>
            <a:stCxn id="107" idx="4"/>
            <a:endCxn id="113" idx="6"/>
          </p:cNvCxnSpPr>
          <p:nvPr/>
        </p:nvCxnSpPr>
        <p:spPr>
          <a:xfrm flipH="1">
            <a:off x="10993053" y="2798560"/>
            <a:ext cx="322799" cy="533802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Csoportba foglalás 135">
            <a:extLst>
              <a:ext uri="{FF2B5EF4-FFF2-40B4-BE49-F238E27FC236}">
                <a16:creationId xmlns:a16="http://schemas.microsoft.com/office/drawing/2014/main" id="{72FE12AE-C802-4BCF-A4E8-808DAE8ED2C9}"/>
              </a:ext>
            </a:extLst>
          </p:cNvPr>
          <p:cNvGrpSpPr/>
          <p:nvPr/>
        </p:nvGrpSpPr>
        <p:grpSpPr>
          <a:xfrm>
            <a:off x="3440953" y="3705036"/>
            <a:ext cx="4895724" cy="2605265"/>
            <a:chOff x="3854703" y="2409242"/>
            <a:chExt cx="4343101" cy="2326059"/>
          </a:xfrm>
        </p:grpSpPr>
        <p:grpSp>
          <p:nvGrpSpPr>
            <p:cNvPr id="137" name="Csoportba foglalás 136">
              <a:extLst>
                <a:ext uri="{FF2B5EF4-FFF2-40B4-BE49-F238E27FC236}">
                  <a16:creationId xmlns:a16="http://schemas.microsoft.com/office/drawing/2014/main" id="{732060E9-DE6B-46CE-850E-694F0C4486EB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48" name="Ellipszis 147">
                <a:extLst>
                  <a:ext uri="{FF2B5EF4-FFF2-40B4-BE49-F238E27FC236}">
                    <a16:creationId xmlns:a16="http://schemas.microsoft.com/office/drawing/2014/main" id="{62F80EC3-C31E-43A7-8F4C-2B483901FFCF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9" name="Szövegdoboz 148">
                <a:extLst>
                  <a:ext uri="{FF2B5EF4-FFF2-40B4-BE49-F238E27FC236}">
                    <a16:creationId xmlns:a16="http://schemas.microsoft.com/office/drawing/2014/main" id="{64468117-8327-4E04-BB66-73FEC69170C7}"/>
                  </a:ext>
                </a:extLst>
              </p:cNvPr>
              <p:cNvSpPr txBox="1"/>
              <p:nvPr/>
            </p:nvSpPr>
            <p:spPr>
              <a:xfrm>
                <a:off x="5545532" y="219544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50" name="Ellipszis 149">
                <a:extLst>
                  <a:ext uri="{FF2B5EF4-FFF2-40B4-BE49-F238E27FC236}">
                    <a16:creationId xmlns:a16="http://schemas.microsoft.com/office/drawing/2014/main" id="{273F5C16-F2B9-46D4-94BF-3070C044CFED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1" name="Szövegdoboz 150">
                <a:extLst>
                  <a:ext uri="{FF2B5EF4-FFF2-40B4-BE49-F238E27FC236}">
                    <a16:creationId xmlns:a16="http://schemas.microsoft.com/office/drawing/2014/main" id="{F93F0302-5BC4-48E5-98E4-4A03146AAD7D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52" name="Ellipszis 151">
                <a:extLst>
                  <a:ext uri="{FF2B5EF4-FFF2-40B4-BE49-F238E27FC236}">
                    <a16:creationId xmlns:a16="http://schemas.microsoft.com/office/drawing/2014/main" id="{74930CA6-6B5B-496D-A2E1-E06ED800ED96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3" name="Szövegdoboz 152">
                <a:extLst>
                  <a:ext uri="{FF2B5EF4-FFF2-40B4-BE49-F238E27FC236}">
                    <a16:creationId xmlns:a16="http://schemas.microsoft.com/office/drawing/2014/main" id="{70B16697-2EF2-4D57-8E9B-38668D38AD41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54" name="Ellipszis 153">
                <a:extLst>
                  <a:ext uri="{FF2B5EF4-FFF2-40B4-BE49-F238E27FC236}">
                    <a16:creationId xmlns:a16="http://schemas.microsoft.com/office/drawing/2014/main" id="{C12DDC19-9AAF-4DD5-9C40-416DC29C32B1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5" name="Szövegdoboz 154">
                <a:extLst>
                  <a:ext uri="{FF2B5EF4-FFF2-40B4-BE49-F238E27FC236}">
                    <a16:creationId xmlns:a16="http://schemas.microsoft.com/office/drawing/2014/main" id="{03982F1F-FD19-469A-9704-97594998C837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56" name="Ellipszis 155">
                <a:extLst>
                  <a:ext uri="{FF2B5EF4-FFF2-40B4-BE49-F238E27FC236}">
                    <a16:creationId xmlns:a16="http://schemas.microsoft.com/office/drawing/2014/main" id="{9C0D6462-5D15-4C49-8988-B7F466176FBF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7" name="Szövegdoboz 156">
                <a:extLst>
                  <a:ext uri="{FF2B5EF4-FFF2-40B4-BE49-F238E27FC236}">
                    <a16:creationId xmlns:a16="http://schemas.microsoft.com/office/drawing/2014/main" id="{F3E4C634-E3FC-47F2-8757-660F6E6594B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58" name="Ellipszis 157">
                <a:extLst>
                  <a:ext uri="{FF2B5EF4-FFF2-40B4-BE49-F238E27FC236}">
                    <a16:creationId xmlns:a16="http://schemas.microsoft.com/office/drawing/2014/main" id="{4990A395-BF6F-418B-86C5-A535F120F6FB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9" name="Szövegdoboz 158">
                <a:extLst>
                  <a:ext uri="{FF2B5EF4-FFF2-40B4-BE49-F238E27FC236}">
                    <a16:creationId xmlns:a16="http://schemas.microsoft.com/office/drawing/2014/main" id="{C992840A-AB6D-40C7-AC54-9486DFA8B6F8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60" name="Ellipszis 159">
                <a:extLst>
                  <a:ext uri="{FF2B5EF4-FFF2-40B4-BE49-F238E27FC236}">
                    <a16:creationId xmlns:a16="http://schemas.microsoft.com/office/drawing/2014/main" id="{D87EF377-4B77-4B8C-B4EE-3D01520DAA93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1" name="Szövegdoboz 160">
                <a:extLst>
                  <a:ext uri="{FF2B5EF4-FFF2-40B4-BE49-F238E27FC236}">
                    <a16:creationId xmlns:a16="http://schemas.microsoft.com/office/drawing/2014/main" id="{A6E29107-359A-46ED-A1D9-5F6F6C2E45D6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62" name="Ellipszis 161">
                <a:extLst>
                  <a:ext uri="{FF2B5EF4-FFF2-40B4-BE49-F238E27FC236}">
                    <a16:creationId xmlns:a16="http://schemas.microsoft.com/office/drawing/2014/main" id="{528D1A6D-264D-4D25-AEA3-B0169E1892A5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3" name="Szövegdoboz 162">
                <a:extLst>
                  <a:ext uri="{FF2B5EF4-FFF2-40B4-BE49-F238E27FC236}">
                    <a16:creationId xmlns:a16="http://schemas.microsoft.com/office/drawing/2014/main" id="{43C71215-1ECD-4467-9CCA-2DD04A177483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64" name="Ellipszis 163">
                <a:extLst>
                  <a:ext uri="{FF2B5EF4-FFF2-40B4-BE49-F238E27FC236}">
                    <a16:creationId xmlns:a16="http://schemas.microsoft.com/office/drawing/2014/main" id="{9DA63D12-93E7-446B-BB11-6B60B3BCA3E5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5" name="Szövegdoboz 164">
                <a:extLst>
                  <a:ext uri="{FF2B5EF4-FFF2-40B4-BE49-F238E27FC236}">
                    <a16:creationId xmlns:a16="http://schemas.microsoft.com/office/drawing/2014/main" id="{D59633CE-6FF3-4228-BE7A-A6FB4F8FA9EB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66" name="Ellipszis 165">
                <a:extLst>
                  <a:ext uri="{FF2B5EF4-FFF2-40B4-BE49-F238E27FC236}">
                    <a16:creationId xmlns:a16="http://schemas.microsoft.com/office/drawing/2014/main" id="{26BE61FF-2941-4FAA-9F7D-F8B4D2D8D071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7" name="Szövegdoboz 166">
                <a:extLst>
                  <a:ext uri="{FF2B5EF4-FFF2-40B4-BE49-F238E27FC236}">
                    <a16:creationId xmlns:a16="http://schemas.microsoft.com/office/drawing/2014/main" id="{AE2E04DA-6C2A-467A-B1A3-9C28F9D909E9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68" name="Egyenes összekötő 167">
                <a:extLst>
                  <a:ext uri="{FF2B5EF4-FFF2-40B4-BE49-F238E27FC236}">
                    <a16:creationId xmlns:a16="http://schemas.microsoft.com/office/drawing/2014/main" id="{C55B45FC-6641-4EFA-BC75-0C3F0EA4178F}"/>
                  </a:ext>
                </a:extLst>
              </p:cNvPr>
              <p:cNvCxnSpPr>
                <a:cxnSpLocks/>
                <a:stCxn id="148" idx="3"/>
                <a:endCxn id="15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Egyenes összekötő 168">
                <a:extLst>
                  <a:ext uri="{FF2B5EF4-FFF2-40B4-BE49-F238E27FC236}">
                    <a16:creationId xmlns:a16="http://schemas.microsoft.com/office/drawing/2014/main" id="{D69FFCE3-2803-401D-A3CF-EB46840BE7FA}"/>
                  </a:ext>
                </a:extLst>
              </p:cNvPr>
              <p:cNvCxnSpPr>
                <a:stCxn id="148" idx="5"/>
                <a:endCxn id="15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Egyenes összekötő 169">
                <a:extLst>
                  <a:ext uri="{FF2B5EF4-FFF2-40B4-BE49-F238E27FC236}">
                    <a16:creationId xmlns:a16="http://schemas.microsoft.com/office/drawing/2014/main" id="{797DD0D0-1DC7-4CD5-A521-1910C2E0E718}"/>
                  </a:ext>
                </a:extLst>
              </p:cNvPr>
              <p:cNvCxnSpPr>
                <a:cxnSpLocks/>
                <a:stCxn id="150" idx="3"/>
                <a:endCxn id="15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Egyenes összekötő 170">
                <a:extLst>
                  <a:ext uri="{FF2B5EF4-FFF2-40B4-BE49-F238E27FC236}">
                    <a16:creationId xmlns:a16="http://schemas.microsoft.com/office/drawing/2014/main" id="{467D1D3C-56E4-4754-B49E-113A2BB047BA}"/>
                  </a:ext>
                </a:extLst>
              </p:cNvPr>
              <p:cNvCxnSpPr>
                <a:cxnSpLocks/>
                <a:endCxn id="15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Egyenes összekötő 171">
                <a:extLst>
                  <a:ext uri="{FF2B5EF4-FFF2-40B4-BE49-F238E27FC236}">
                    <a16:creationId xmlns:a16="http://schemas.microsoft.com/office/drawing/2014/main" id="{0C2384F5-EE83-4F3A-97BE-21933B5608BE}"/>
                  </a:ext>
                </a:extLst>
              </p:cNvPr>
              <p:cNvCxnSpPr>
                <a:stCxn id="152" idx="3"/>
                <a:endCxn id="15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Egyenes összekötő 172">
                <a:extLst>
                  <a:ext uri="{FF2B5EF4-FFF2-40B4-BE49-F238E27FC236}">
                    <a16:creationId xmlns:a16="http://schemas.microsoft.com/office/drawing/2014/main" id="{346D7AC0-6F2F-4514-822B-70B5AF30F550}"/>
                  </a:ext>
                </a:extLst>
              </p:cNvPr>
              <p:cNvCxnSpPr>
                <a:cxnSpLocks/>
                <a:stCxn id="15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Egyenes összekötő 173">
                <a:extLst>
                  <a:ext uri="{FF2B5EF4-FFF2-40B4-BE49-F238E27FC236}">
                    <a16:creationId xmlns:a16="http://schemas.microsoft.com/office/drawing/2014/main" id="{FBA00974-1AF5-43C2-BFCE-B8549397EFB1}"/>
                  </a:ext>
                </a:extLst>
              </p:cNvPr>
              <p:cNvCxnSpPr>
                <a:stCxn id="154" idx="3"/>
                <a:endCxn id="16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Egyenes összekötő 174">
                <a:extLst>
                  <a:ext uri="{FF2B5EF4-FFF2-40B4-BE49-F238E27FC236}">
                    <a16:creationId xmlns:a16="http://schemas.microsoft.com/office/drawing/2014/main" id="{C481573E-2BF5-4AEA-87D5-22AC6A66CFED}"/>
                  </a:ext>
                </a:extLst>
              </p:cNvPr>
              <p:cNvCxnSpPr>
                <a:stCxn id="154" idx="5"/>
                <a:endCxn id="16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Egyenes összekötő 175">
                <a:extLst>
                  <a:ext uri="{FF2B5EF4-FFF2-40B4-BE49-F238E27FC236}">
                    <a16:creationId xmlns:a16="http://schemas.microsoft.com/office/drawing/2014/main" id="{DE5844B6-2941-4D32-B395-D9A429F2E69E}"/>
                  </a:ext>
                </a:extLst>
              </p:cNvPr>
              <p:cNvCxnSpPr>
                <a:cxnSpLocks/>
                <a:endCxn id="16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Szövegdoboz 137">
              <a:extLst>
                <a:ext uri="{FF2B5EF4-FFF2-40B4-BE49-F238E27FC236}">
                  <a16:creationId xmlns:a16="http://schemas.microsoft.com/office/drawing/2014/main" id="{C4619FDA-00BB-4D7C-A225-4296FFC92863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39" name="Szövegdoboz 138">
              <a:extLst>
                <a:ext uri="{FF2B5EF4-FFF2-40B4-BE49-F238E27FC236}">
                  <a16:creationId xmlns:a16="http://schemas.microsoft.com/office/drawing/2014/main" id="{816E9FA3-91EB-40D6-BBBF-555979277BF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40" name="Szövegdoboz 139">
              <a:extLst>
                <a:ext uri="{FF2B5EF4-FFF2-40B4-BE49-F238E27FC236}">
                  <a16:creationId xmlns:a16="http://schemas.microsoft.com/office/drawing/2014/main" id="{CE99FC2B-CDBC-4430-AEA0-56792B7D1FE5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41" name="Szövegdoboz 140">
              <a:extLst>
                <a:ext uri="{FF2B5EF4-FFF2-40B4-BE49-F238E27FC236}">
                  <a16:creationId xmlns:a16="http://schemas.microsoft.com/office/drawing/2014/main" id="{226E15D5-3BCB-4D80-A732-57690C8B9DBB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42" name="Szövegdoboz 141">
              <a:extLst>
                <a:ext uri="{FF2B5EF4-FFF2-40B4-BE49-F238E27FC236}">
                  <a16:creationId xmlns:a16="http://schemas.microsoft.com/office/drawing/2014/main" id="{7AD10135-9A19-4BA6-A09C-43C978C06DD2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3" name="Szövegdoboz 142">
              <a:extLst>
                <a:ext uri="{FF2B5EF4-FFF2-40B4-BE49-F238E27FC236}">
                  <a16:creationId xmlns:a16="http://schemas.microsoft.com/office/drawing/2014/main" id="{51976C9F-90E1-4EE7-9438-498765F48800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4" name="Szövegdoboz 143">
              <a:extLst>
                <a:ext uri="{FF2B5EF4-FFF2-40B4-BE49-F238E27FC236}">
                  <a16:creationId xmlns:a16="http://schemas.microsoft.com/office/drawing/2014/main" id="{42358101-7040-458A-9601-7012969C74B1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45" name="Szövegdoboz 144">
              <a:extLst>
                <a:ext uri="{FF2B5EF4-FFF2-40B4-BE49-F238E27FC236}">
                  <a16:creationId xmlns:a16="http://schemas.microsoft.com/office/drawing/2014/main" id="{9535C9DE-E16D-4F85-9FE2-8613FAF49EFE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46" name="Szövegdoboz 145">
              <a:extLst>
                <a:ext uri="{FF2B5EF4-FFF2-40B4-BE49-F238E27FC236}">
                  <a16:creationId xmlns:a16="http://schemas.microsoft.com/office/drawing/2014/main" id="{91C2F656-E9AF-45D0-AC63-A5D137F54136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47" name="Szövegdoboz 146">
              <a:extLst>
                <a:ext uri="{FF2B5EF4-FFF2-40B4-BE49-F238E27FC236}">
                  <a16:creationId xmlns:a16="http://schemas.microsoft.com/office/drawing/2014/main" id="{4F77E789-44E6-4DEB-B2BF-40448D29AD6E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77" name="Táblázat 4">
            <a:extLst>
              <a:ext uri="{FF2B5EF4-FFF2-40B4-BE49-F238E27FC236}">
                <a16:creationId xmlns:a16="http://schemas.microsoft.com/office/drawing/2014/main" id="{177CCF5A-2127-4AAC-A362-BA6AF85B1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723626"/>
              </p:ext>
            </p:extLst>
          </p:nvPr>
        </p:nvGraphicFramePr>
        <p:xfrm>
          <a:off x="15139" y="5401027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178" name="Táblázat 4">
            <a:extLst>
              <a:ext uri="{FF2B5EF4-FFF2-40B4-BE49-F238E27FC236}">
                <a16:creationId xmlns:a16="http://schemas.microsoft.com/office/drawing/2014/main" id="{1AA388CF-9C3A-4CDB-BC62-8AD0F6CB9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03451"/>
              </p:ext>
            </p:extLst>
          </p:nvPr>
        </p:nvGraphicFramePr>
        <p:xfrm>
          <a:off x="8758852" y="5266687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613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>
            <a:extLst>
              <a:ext uri="{FF2B5EF4-FFF2-40B4-BE49-F238E27FC236}">
                <a16:creationId xmlns:a16="http://schemas.microsoft.com/office/drawing/2014/main" id="{E13F850D-210F-4E30-A6B0-6F1CBA1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9" name="Táblázat 8">
            <a:extLst>
              <a:ext uri="{FF2B5EF4-FFF2-40B4-BE49-F238E27FC236}">
                <a16:creationId xmlns:a16="http://schemas.microsoft.com/office/drawing/2014/main" id="{4512B7C7-E378-4DE7-9BB6-47DDCE826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66770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0CF92DD1-B807-4D3D-96D7-1610340964FE}"/>
              </a:ext>
            </a:extLst>
          </p:cNvPr>
          <p:cNvGrpSpPr/>
          <p:nvPr/>
        </p:nvGrpSpPr>
        <p:grpSpPr>
          <a:xfrm>
            <a:off x="127245" y="1695968"/>
            <a:ext cx="4895724" cy="2605265"/>
            <a:chOff x="3854703" y="2409242"/>
            <a:chExt cx="4343101" cy="2326059"/>
          </a:xfrm>
        </p:grpSpPr>
        <p:grpSp>
          <p:nvGrpSpPr>
            <p:cNvPr id="11" name="Csoportba foglalás 10">
              <a:extLst>
                <a:ext uri="{FF2B5EF4-FFF2-40B4-BE49-F238E27FC236}">
                  <a16:creationId xmlns:a16="http://schemas.microsoft.com/office/drawing/2014/main" id="{E15B2571-6C5D-4214-A201-CE50CB0BF828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5CC382BD-ECF1-452B-9F4D-4DC0A4C9EB20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E37FC083-6A68-4EBD-9F5E-4E2405BA9856}"/>
                  </a:ext>
                </a:extLst>
              </p:cNvPr>
              <p:cNvSpPr txBox="1"/>
              <p:nvPr/>
            </p:nvSpPr>
            <p:spPr>
              <a:xfrm>
                <a:off x="5545532" y="219544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E67B67E2-8A74-4C0C-A89E-10097A5116EF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446B24E2-7C0D-4B96-8CF7-4B5F74E40642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43C4EF9E-4609-4284-9D68-E5771020A20D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40682941-A03E-4DD1-86A5-9F63E376024A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8C00F8DA-5CD8-429F-8545-FEFC894A155E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D2610B08-8C54-4CAE-A1F3-6A0E72DA1DA5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57F123B2-20A2-4BC1-AF37-1F3ABBAB0A27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28888DE5-2609-4A32-9906-7C4899874ED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489FEDB4-A09A-40F4-8553-7E988D7BDCD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7695ADC3-667C-4B9F-BDFA-0B088709FC48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D84A77D7-6A16-4F0D-A2C3-DDD96ED4B513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17BB3D1B-CCBC-438F-BABD-131C47D4D6A7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DBE7FB65-7224-4D53-AEF8-C4A87CBBBE98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CE13B363-61E4-48AE-82B5-FFCD44D24205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38" name="Ellipszis 37">
                <a:extLst>
                  <a:ext uri="{FF2B5EF4-FFF2-40B4-BE49-F238E27FC236}">
                    <a16:creationId xmlns:a16="http://schemas.microsoft.com/office/drawing/2014/main" id="{68F3D483-2CD3-4AF6-AE1A-9BCA3AB9D840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9" name="Szövegdoboz 38">
                <a:extLst>
                  <a:ext uri="{FF2B5EF4-FFF2-40B4-BE49-F238E27FC236}">
                    <a16:creationId xmlns:a16="http://schemas.microsoft.com/office/drawing/2014/main" id="{8CCC5FA1-1854-4791-81FC-36E7A5B6845C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40" name="Ellipszis 39">
                <a:extLst>
                  <a:ext uri="{FF2B5EF4-FFF2-40B4-BE49-F238E27FC236}">
                    <a16:creationId xmlns:a16="http://schemas.microsoft.com/office/drawing/2014/main" id="{0179F752-CDB1-4DB3-BEDB-427FD7B0273D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1" name="Szövegdoboz 40">
                <a:extLst>
                  <a:ext uri="{FF2B5EF4-FFF2-40B4-BE49-F238E27FC236}">
                    <a16:creationId xmlns:a16="http://schemas.microsoft.com/office/drawing/2014/main" id="{CD228584-2176-4EEE-BBCD-7A2676F7FD60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A46CC212-18AA-4F89-9441-2757AB85C990}"/>
                  </a:ext>
                </a:extLst>
              </p:cNvPr>
              <p:cNvCxnSpPr>
                <a:cxnSpLocks/>
                <a:stCxn id="22" idx="3"/>
                <a:endCxn id="24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70F7F082-5943-4157-B695-E90D9171692E}"/>
                  </a:ext>
                </a:extLst>
              </p:cNvPr>
              <p:cNvCxnSpPr>
                <a:stCxn id="22" idx="5"/>
                <a:endCxn id="26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4C3F8B34-02B8-4508-A983-A3990F027C82}"/>
                  </a:ext>
                </a:extLst>
              </p:cNvPr>
              <p:cNvCxnSpPr>
                <a:cxnSpLocks/>
                <a:stCxn id="24" idx="3"/>
                <a:endCxn id="28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2A42F135-2ED2-4155-8D2C-EFA6459136BA}"/>
                  </a:ext>
                </a:extLst>
              </p:cNvPr>
              <p:cNvCxnSpPr>
                <a:cxnSpLocks/>
                <a:endCxn id="30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BF92DD37-068B-42B1-8B4D-CAFF376A673E}"/>
                  </a:ext>
                </a:extLst>
              </p:cNvPr>
              <p:cNvCxnSpPr>
                <a:stCxn id="26" idx="3"/>
                <a:endCxn id="32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FF9F84FA-81F5-427E-A91C-80882CDA924F}"/>
                  </a:ext>
                </a:extLst>
              </p:cNvPr>
              <p:cNvCxnSpPr>
                <a:cxnSpLocks/>
                <a:stCxn id="26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Egyenes összekötő 47">
                <a:extLst>
                  <a:ext uri="{FF2B5EF4-FFF2-40B4-BE49-F238E27FC236}">
                    <a16:creationId xmlns:a16="http://schemas.microsoft.com/office/drawing/2014/main" id="{D3B8DC6F-D51A-44B2-B2BE-6CC504391E81}"/>
                  </a:ext>
                </a:extLst>
              </p:cNvPr>
              <p:cNvCxnSpPr>
                <a:stCxn id="28" idx="3"/>
                <a:endCxn id="36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Egyenes összekötő 48">
                <a:extLst>
                  <a:ext uri="{FF2B5EF4-FFF2-40B4-BE49-F238E27FC236}">
                    <a16:creationId xmlns:a16="http://schemas.microsoft.com/office/drawing/2014/main" id="{1DA603AD-8AE5-44DB-B2AC-9305EDE8CA67}"/>
                  </a:ext>
                </a:extLst>
              </p:cNvPr>
              <p:cNvCxnSpPr>
                <a:stCxn id="28" idx="5"/>
                <a:endCxn id="38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Egyenes összekötő 49">
                <a:extLst>
                  <a:ext uri="{FF2B5EF4-FFF2-40B4-BE49-F238E27FC236}">
                    <a16:creationId xmlns:a16="http://schemas.microsoft.com/office/drawing/2014/main" id="{F9DBC1A5-B75D-4A6E-B00A-7E133E4A940E}"/>
                  </a:ext>
                </a:extLst>
              </p:cNvPr>
              <p:cNvCxnSpPr>
                <a:cxnSpLocks/>
                <a:endCxn id="40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28586506-7204-4B53-9731-F1FC1D5C8F1D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73AEA412-8245-4F98-BE53-984F9A866C4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B6E0272F-C7BA-4D04-A17E-40AAA6F31E2E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BEAC9E09-4673-49D9-B49F-3E8B636BF806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7CC285C7-1F6F-4FFE-90D3-64F0F39F52B4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DE58C579-FE70-462F-A292-1212F967B96C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1FD2707C-5E9F-4EC3-BD85-C1E6707CF4ED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B4E12D2F-62ED-439E-8192-7032C666A01B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20" name="Szövegdoboz 19">
              <a:extLst>
                <a:ext uri="{FF2B5EF4-FFF2-40B4-BE49-F238E27FC236}">
                  <a16:creationId xmlns:a16="http://schemas.microsoft.com/office/drawing/2014/main" id="{900B104D-EA8E-4695-9579-77AEE09B0FF4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id="{1188B983-CC02-4CA9-9D9E-926290D3016A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54" name="Összekötő: görbe 53">
            <a:extLst>
              <a:ext uri="{FF2B5EF4-FFF2-40B4-BE49-F238E27FC236}">
                <a16:creationId xmlns:a16="http://schemas.microsoft.com/office/drawing/2014/main" id="{AD6712AA-6057-4586-B969-CE2A53D70B71}"/>
              </a:ext>
            </a:extLst>
          </p:cNvPr>
          <p:cNvCxnSpPr>
            <a:cxnSpLocks/>
            <a:stCxn id="36" idx="0"/>
          </p:cNvCxnSpPr>
          <p:nvPr/>
        </p:nvCxnSpPr>
        <p:spPr>
          <a:xfrm rot="5400000" flipH="1" flipV="1">
            <a:off x="834383" y="1679642"/>
            <a:ext cx="1819772" cy="2409194"/>
          </a:xfrm>
          <a:prstGeom prst="curvedConnector2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Táblázat 4">
            <a:extLst>
              <a:ext uri="{FF2B5EF4-FFF2-40B4-BE49-F238E27FC236}">
                <a16:creationId xmlns:a16="http://schemas.microsoft.com/office/drawing/2014/main" id="{FC35631E-9E94-4B28-8E81-84AA23D16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15646"/>
              </p:ext>
            </p:extLst>
          </p:nvPr>
        </p:nvGraphicFramePr>
        <p:xfrm>
          <a:off x="9208" y="5369987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id="{BE6BAD0E-77BF-4203-8163-DE747EA79056}"/>
              </a:ext>
            </a:extLst>
          </p:cNvPr>
          <p:cNvGrpSpPr/>
          <p:nvPr/>
        </p:nvGrpSpPr>
        <p:grpSpPr>
          <a:xfrm>
            <a:off x="7169031" y="1699464"/>
            <a:ext cx="4895724" cy="2605265"/>
            <a:chOff x="3854703" y="2409242"/>
            <a:chExt cx="4343101" cy="2326059"/>
          </a:xfrm>
        </p:grpSpPr>
        <p:grpSp>
          <p:nvGrpSpPr>
            <p:cNvPr id="64" name="Csoportba foglalás 63">
              <a:extLst>
                <a:ext uri="{FF2B5EF4-FFF2-40B4-BE49-F238E27FC236}">
                  <a16:creationId xmlns:a16="http://schemas.microsoft.com/office/drawing/2014/main" id="{4D1EA8DA-B8DE-46E8-9806-7E4607C267ED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7134DE4A-D81F-4D21-A54E-B23B878085CC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F1DFDAE6-38D9-4CD0-A954-D55688DFC4D2}"/>
                  </a:ext>
                </a:extLst>
              </p:cNvPr>
              <p:cNvSpPr txBox="1"/>
              <p:nvPr/>
            </p:nvSpPr>
            <p:spPr>
              <a:xfrm>
                <a:off x="5604812" y="2204476"/>
                <a:ext cx="217270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77" name="Ellipszis 76">
                <a:extLst>
                  <a:ext uri="{FF2B5EF4-FFF2-40B4-BE49-F238E27FC236}">
                    <a16:creationId xmlns:a16="http://schemas.microsoft.com/office/drawing/2014/main" id="{FD78F80D-A5E8-457F-ACCD-1B2560CB92A6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F247C4AA-77DA-4BB3-BD10-CAFB7717D9B5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8BB2A9F2-05C6-40E4-980C-D10B13DAF46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F4E9557A-FEFC-4ED7-BC1F-0F763E485475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81" name="Ellipszis 80">
                <a:extLst>
                  <a:ext uri="{FF2B5EF4-FFF2-40B4-BE49-F238E27FC236}">
                    <a16:creationId xmlns:a16="http://schemas.microsoft.com/office/drawing/2014/main" id="{68C2BEA1-79BF-418A-A137-8B070D8F546E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0F51E71B-3E00-4935-8F3D-78AE37A62297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5ADDB8E5-1923-4B69-B82E-373E05BA5FE4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11C0D081-AAF6-4A22-8C47-542941C57C5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85" name="Ellipszis 84">
                <a:extLst>
                  <a:ext uri="{FF2B5EF4-FFF2-40B4-BE49-F238E27FC236}">
                    <a16:creationId xmlns:a16="http://schemas.microsoft.com/office/drawing/2014/main" id="{93323BCF-9324-4321-8F49-03FC93BE0CBB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7ED80DC0-E9BA-4DB6-B24D-434E25D0E7A3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87" name="Ellipszis 86">
                <a:extLst>
                  <a:ext uri="{FF2B5EF4-FFF2-40B4-BE49-F238E27FC236}">
                    <a16:creationId xmlns:a16="http://schemas.microsoft.com/office/drawing/2014/main" id="{6B6A3BD7-7B9C-4968-B2C1-4992B1507DE8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8" name="Szövegdoboz 87">
                <a:extLst>
                  <a:ext uri="{FF2B5EF4-FFF2-40B4-BE49-F238E27FC236}">
                    <a16:creationId xmlns:a16="http://schemas.microsoft.com/office/drawing/2014/main" id="{CA4B38A3-4F7D-430B-A32C-E6AFF4E1A832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89" name="Ellipszis 88">
                <a:extLst>
                  <a:ext uri="{FF2B5EF4-FFF2-40B4-BE49-F238E27FC236}">
                    <a16:creationId xmlns:a16="http://schemas.microsoft.com/office/drawing/2014/main" id="{24C956BF-F359-4B03-AFAA-EA376FC9F949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0" name="Szövegdoboz 89">
                <a:extLst>
                  <a:ext uri="{FF2B5EF4-FFF2-40B4-BE49-F238E27FC236}">
                    <a16:creationId xmlns:a16="http://schemas.microsoft.com/office/drawing/2014/main" id="{714D3D4A-AEB3-4459-B89C-508165888670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91" name="Ellipszis 90">
                <a:extLst>
                  <a:ext uri="{FF2B5EF4-FFF2-40B4-BE49-F238E27FC236}">
                    <a16:creationId xmlns:a16="http://schemas.microsoft.com/office/drawing/2014/main" id="{ABC6125C-F71F-4DC6-893C-11B72F45450A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2" name="Szövegdoboz 91">
                <a:extLst>
                  <a:ext uri="{FF2B5EF4-FFF2-40B4-BE49-F238E27FC236}">
                    <a16:creationId xmlns:a16="http://schemas.microsoft.com/office/drawing/2014/main" id="{7B7BDBB8-928C-4015-A4F5-18798C41BBF4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93" name="Ellipszis 92">
                <a:extLst>
                  <a:ext uri="{FF2B5EF4-FFF2-40B4-BE49-F238E27FC236}">
                    <a16:creationId xmlns:a16="http://schemas.microsoft.com/office/drawing/2014/main" id="{9B51C7D8-CADC-4D31-B11A-166B13EE71D2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4" name="Szövegdoboz 93">
                <a:extLst>
                  <a:ext uri="{FF2B5EF4-FFF2-40B4-BE49-F238E27FC236}">
                    <a16:creationId xmlns:a16="http://schemas.microsoft.com/office/drawing/2014/main" id="{BF4F2EBC-8966-447D-8365-0E48ADF67247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95" name="Egyenes összekötő 94">
                <a:extLst>
                  <a:ext uri="{FF2B5EF4-FFF2-40B4-BE49-F238E27FC236}">
                    <a16:creationId xmlns:a16="http://schemas.microsoft.com/office/drawing/2014/main" id="{F66E4E6B-8617-4D0D-A372-4D336D0580B1}"/>
                  </a:ext>
                </a:extLst>
              </p:cNvPr>
              <p:cNvCxnSpPr>
                <a:cxnSpLocks/>
                <a:stCxn id="75" idx="3"/>
                <a:endCxn id="7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Egyenes összekötő 95">
                <a:extLst>
                  <a:ext uri="{FF2B5EF4-FFF2-40B4-BE49-F238E27FC236}">
                    <a16:creationId xmlns:a16="http://schemas.microsoft.com/office/drawing/2014/main" id="{54362B8D-6E61-4577-95CB-A9E352C4960B}"/>
                  </a:ext>
                </a:extLst>
              </p:cNvPr>
              <p:cNvCxnSpPr>
                <a:stCxn id="75" idx="5"/>
                <a:endCxn id="7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Egyenes összekötő 96">
                <a:extLst>
                  <a:ext uri="{FF2B5EF4-FFF2-40B4-BE49-F238E27FC236}">
                    <a16:creationId xmlns:a16="http://schemas.microsoft.com/office/drawing/2014/main" id="{C283BA7D-A2EE-4BAE-A96A-28A90EEE00B2}"/>
                  </a:ext>
                </a:extLst>
              </p:cNvPr>
              <p:cNvCxnSpPr>
                <a:cxnSpLocks/>
                <a:stCxn id="77" idx="3"/>
                <a:endCxn id="8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Egyenes összekötő 97">
                <a:extLst>
                  <a:ext uri="{FF2B5EF4-FFF2-40B4-BE49-F238E27FC236}">
                    <a16:creationId xmlns:a16="http://schemas.microsoft.com/office/drawing/2014/main" id="{857AF674-AEA7-4741-97AD-24800B25C0DF}"/>
                  </a:ext>
                </a:extLst>
              </p:cNvPr>
              <p:cNvCxnSpPr>
                <a:cxnSpLocks/>
                <a:endCxn id="8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Egyenes összekötő 98">
                <a:extLst>
                  <a:ext uri="{FF2B5EF4-FFF2-40B4-BE49-F238E27FC236}">
                    <a16:creationId xmlns:a16="http://schemas.microsoft.com/office/drawing/2014/main" id="{08B30EAB-5A9E-469B-8DB8-0C65CA03F485}"/>
                  </a:ext>
                </a:extLst>
              </p:cNvPr>
              <p:cNvCxnSpPr>
                <a:stCxn id="79" idx="3"/>
                <a:endCxn id="8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Egyenes összekötő 99">
                <a:extLst>
                  <a:ext uri="{FF2B5EF4-FFF2-40B4-BE49-F238E27FC236}">
                    <a16:creationId xmlns:a16="http://schemas.microsoft.com/office/drawing/2014/main" id="{E88424CD-3481-4DCF-9968-FDD5F0DDB8D4}"/>
                  </a:ext>
                </a:extLst>
              </p:cNvPr>
              <p:cNvCxnSpPr>
                <a:cxnSpLocks/>
                <a:stCxn id="7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Egyenes összekötő 100">
                <a:extLst>
                  <a:ext uri="{FF2B5EF4-FFF2-40B4-BE49-F238E27FC236}">
                    <a16:creationId xmlns:a16="http://schemas.microsoft.com/office/drawing/2014/main" id="{017B82BF-05D8-448A-8D84-EAF4CD2554C5}"/>
                  </a:ext>
                </a:extLst>
              </p:cNvPr>
              <p:cNvCxnSpPr>
                <a:stCxn id="81" idx="3"/>
                <a:endCxn id="8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Egyenes összekötő 101">
                <a:extLst>
                  <a:ext uri="{FF2B5EF4-FFF2-40B4-BE49-F238E27FC236}">
                    <a16:creationId xmlns:a16="http://schemas.microsoft.com/office/drawing/2014/main" id="{C1C92FE4-1AE7-4A12-966D-31B3009F90AF}"/>
                  </a:ext>
                </a:extLst>
              </p:cNvPr>
              <p:cNvCxnSpPr>
                <a:stCxn id="81" idx="5"/>
                <a:endCxn id="9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Egyenes összekötő 102">
                <a:extLst>
                  <a:ext uri="{FF2B5EF4-FFF2-40B4-BE49-F238E27FC236}">
                    <a16:creationId xmlns:a16="http://schemas.microsoft.com/office/drawing/2014/main" id="{663E1E3B-1887-48F0-8FD0-FF5B6FB251EC}"/>
                  </a:ext>
                </a:extLst>
              </p:cNvPr>
              <p:cNvCxnSpPr>
                <a:cxnSpLocks/>
                <a:endCxn id="9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B817A6CF-EDCC-4DB7-B4A5-886CD07CF071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66" name="Szövegdoboz 65">
              <a:extLst>
                <a:ext uri="{FF2B5EF4-FFF2-40B4-BE49-F238E27FC236}">
                  <a16:creationId xmlns:a16="http://schemas.microsoft.com/office/drawing/2014/main" id="{EAAE6951-69C3-422A-91B0-54BB5718B142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EDF06024-6116-4E11-A194-7C5786A4C245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4DE54ED-20B5-4BEA-86F1-3EC1486FA0F1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EA2BFBD1-568E-4A00-A180-B52FD635F64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05AD1A3-70FE-44B7-BE8C-BE4317A6863B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34535E1A-69DF-43F3-B450-DB2C09C0C33C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2CF241D2-AA9C-44E5-BAFB-CE04C531F4A2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311DEBAF-306A-4EAB-BCE7-442470B321BB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D759A6FE-9984-49C3-8481-D85DABE2108F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105" name="Egyenes összekötő nyíllal 104">
            <a:extLst>
              <a:ext uri="{FF2B5EF4-FFF2-40B4-BE49-F238E27FC236}">
                <a16:creationId xmlns:a16="http://schemas.microsoft.com/office/drawing/2014/main" id="{EB499B97-4EE9-4198-9A27-4CADF43F30B8}"/>
              </a:ext>
            </a:extLst>
          </p:cNvPr>
          <p:cNvCxnSpPr>
            <a:stCxn id="75" idx="2"/>
            <a:endCxn id="77" idx="7"/>
          </p:cNvCxnSpPr>
          <p:nvPr/>
        </p:nvCxnSpPr>
        <p:spPr>
          <a:xfrm flipH="1">
            <a:off x="9426525" y="2108310"/>
            <a:ext cx="541892" cy="327818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nyíllal 106">
            <a:extLst>
              <a:ext uri="{FF2B5EF4-FFF2-40B4-BE49-F238E27FC236}">
                <a16:creationId xmlns:a16="http://schemas.microsoft.com/office/drawing/2014/main" id="{75B97CB7-9C62-477B-BC73-AD4B61F26966}"/>
              </a:ext>
            </a:extLst>
          </p:cNvPr>
          <p:cNvCxnSpPr>
            <a:stCxn id="77" idx="2"/>
            <a:endCxn id="81" idx="0"/>
          </p:cNvCxnSpPr>
          <p:nvPr/>
        </p:nvCxnSpPr>
        <p:spPr>
          <a:xfrm flipH="1">
            <a:off x="8329414" y="2615418"/>
            <a:ext cx="661482" cy="534930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Csoportba foglalás 107">
            <a:extLst>
              <a:ext uri="{FF2B5EF4-FFF2-40B4-BE49-F238E27FC236}">
                <a16:creationId xmlns:a16="http://schemas.microsoft.com/office/drawing/2014/main" id="{434974F8-C0F4-41D1-9E9E-49FD2D302D4C}"/>
              </a:ext>
            </a:extLst>
          </p:cNvPr>
          <p:cNvGrpSpPr/>
          <p:nvPr/>
        </p:nvGrpSpPr>
        <p:grpSpPr>
          <a:xfrm>
            <a:off x="3264068" y="3706755"/>
            <a:ext cx="4895724" cy="2605265"/>
            <a:chOff x="3854703" y="2409242"/>
            <a:chExt cx="4343101" cy="2326059"/>
          </a:xfrm>
        </p:grpSpPr>
        <p:grpSp>
          <p:nvGrpSpPr>
            <p:cNvPr id="109" name="Csoportba foglalás 108">
              <a:extLst>
                <a:ext uri="{FF2B5EF4-FFF2-40B4-BE49-F238E27FC236}">
                  <a16:creationId xmlns:a16="http://schemas.microsoft.com/office/drawing/2014/main" id="{523CDB03-6174-4C3F-967B-DCA3BE1351EC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20" name="Ellipszis 119">
                <a:extLst>
                  <a:ext uri="{FF2B5EF4-FFF2-40B4-BE49-F238E27FC236}">
                    <a16:creationId xmlns:a16="http://schemas.microsoft.com/office/drawing/2014/main" id="{67C46111-148E-4A26-8B3B-BD7EB0B7B4FE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1" name="Szövegdoboz 120">
                <a:extLst>
                  <a:ext uri="{FF2B5EF4-FFF2-40B4-BE49-F238E27FC236}">
                    <a16:creationId xmlns:a16="http://schemas.microsoft.com/office/drawing/2014/main" id="{3394EFA5-A4EB-4355-BD43-BB77ED24D6BD}"/>
                  </a:ext>
                </a:extLst>
              </p:cNvPr>
              <p:cNvSpPr txBox="1"/>
              <p:nvPr/>
            </p:nvSpPr>
            <p:spPr>
              <a:xfrm>
                <a:off x="5562393" y="2202882"/>
                <a:ext cx="3884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22" name="Ellipszis 121">
                <a:extLst>
                  <a:ext uri="{FF2B5EF4-FFF2-40B4-BE49-F238E27FC236}">
                    <a16:creationId xmlns:a16="http://schemas.microsoft.com/office/drawing/2014/main" id="{8E2BD2C3-4534-49E8-AF3A-EEBCD7CBBF9D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3" name="Szövegdoboz 122">
                <a:extLst>
                  <a:ext uri="{FF2B5EF4-FFF2-40B4-BE49-F238E27FC236}">
                    <a16:creationId xmlns:a16="http://schemas.microsoft.com/office/drawing/2014/main" id="{74542F0E-EB48-4766-A871-5DD943DCB0C8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24" name="Ellipszis 123">
                <a:extLst>
                  <a:ext uri="{FF2B5EF4-FFF2-40B4-BE49-F238E27FC236}">
                    <a16:creationId xmlns:a16="http://schemas.microsoft.com/office/drawing/2014/main" id="{2E2462D2-68E2-4296-B28B-5AC2BE5A07AD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5" name="Szövegdoboz 124">
                <a:extLst>
                  <a:ext uri="{FF2B5EF4-FFF2-40B4-BE49-F238E27FC236}">
                    <a16:creationId xmlns:a16="http://schemas.microsoft.com/office/drawing/2014/main" id="{FA4DCDD8-C58C-4CD4-A027-45D165AFAB86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26" name="Ellipszis 125">
                <a:extLst>
                  <a:ext uri="{FF2B5EF4-FFF2-40B4-BE49-F238E27FC236}">
                    <a16:creationId xmlns:a16="http://schemas.microsoft.com/office/drawing/2014/main" id="{D69AAA8F-D6BE-4439-A188-263EC331961B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7" name="Szövegdoboz 126">
                <a:extLst>
                  <a:ext uri="{FF2B5EF4-FFF2-40B4-BE49-F238E27FC236}">
                    <a16:creationId xmlns:a16="http://schemas.microsoft.com/office/drawing/2014/main" id="{B6593808-CE58-488D-8A76-35461962A877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28" name="Ellipszis 127">
                <a:extLst>
                  <a:ext uri="{FF2B5EF4-FFF2-40B4-BE49-F238E27FC236}">
                    <a16:creationId xmlns:a16="http://schemas.microsoft.com/office/drawing/2014/main" id="{EFE037A4-0042-4F8A-AD6C-20A6433F9E02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9" name="Szövegdoboz 128">
                <a:extLst>
                  <a:ext uri="{FF2B5EF4-FFF2-40B4-BE49-F238E27FC236}">
                    <a16:creationId xmlns:a16="http://schemas.microsoft.com/office/drawing/2014/main" id="{C040E328-9CBC-41C4-8B88-BE26C030519B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30" name="Ellipszis 129">
                <a:extLst>
                  <a:ext uri="{FF2B5EF4-FFF2-40B4-BE49-F238E27FC236}">
                    <a16:creationId xmlns:a16="http://schemas.microsoft.com/office/drawing/2014/main" id="{BC0095C1-F870-4E1E-865C-F7C8A386B752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1" name="Szövegdoboz 130">
                <a:extLst>
                  <a:ext uri="{FF2B5EF4-FFF2-40B4-BE49-F238E27FC236}">
                    <a16:creationId xmlns:a16="http://schemas.microsoft.com/office/drawing/2014/main" id="{8FD35655-1FA2-4038-9EA3-DE04651CB4CB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32" name="Ellipszis 131">
                <a:extLst>
                  <a:ext uri="{FF2B5EF4-FFF2-40B4-BE49-F238E27FC236}">
                    <a16:creationId xmlns:a16="http://schemas.microsoft.com/office/drawing/2014/main" id="{6617B078-767F-4D11-B1B1-AF8D1F230A0D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3" name="Szövegdoboz 132">
                <a:extLst>
                  <a:ext uri="{FF2B5EF4-FFF2-40B4-BE49-F238E27FC236}">
                    <a16:creationId xmlns:a16="http://schemas.microsoft.com/office/drawing/2014/main" id="{246264E2-78D8-47DE-BC07-5D52CEC2A485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34" name="Ellipszis 133">
                <a:extLst>
                  <a:ext uri="{FF2B5EF4-FFF2-40B4-BE49-F238E27FC236}">
                    <a16:creationId xmlns:a16="http://schemas.microsoft.com/office/drawing/2014/main" id="{E38F0785-6A0F-472A-B1B2-5C96BAEF7980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5" name="Szövegdoboz 134">
                <a:extLst>
                  <a:ext uri="{FF2B5EF4-FFF2-40B4-BE49-F238E27FC236}">
                    <a16:creationId xmlns:a16="http://schemas.microsoft.com/office/drawing/2014/main" id="{60196A1A-9F52-4DB7-BA4C-1F145DD32DD2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36" name="Ellipszis 135">
                <a:extLst>
                  <a:ext uri="{FF2B5EF4-FFF2-40B4-BE49-F238E27FC236}">
                    <a16:creationId xmlns:a16="http://schemas.microsoft.com/office/drawing/2014/main" id="{B63B466E-853F-4292-9E18-F85214DF42F3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7" name="Szövegdoboz 136">
                <a:extLst>
                  <a:ext uri="{FF2B5EF4-FFF2-40B4-BE49-F238E27FC236}">
                    <a16:creationId xmlns:a16="http://schemas.microsoft.com/office/drawing/2014/main" id="{B3873D8A-43F6-4849-A830-842D6FD262FE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38" name="Ellipszis 137">
                <a:extLst>
                  <a:ext uri="{FF2B5EF4-FFF2-40B4-BE49-F238E27FC236}">
                    <a16:creationId xmlns:a16="http://schemas.microsoft.com/office/drawing/2014/main" id="{6DA7E174-73A7-4303-A493-C8B7870D899C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9" name="Szövegdoboz 138">
                <a:extLst>
                  <a:ext uri="{FF2B5EF4-FFF2-40B4-BE49-F238E27FC236}">
                    <a16:creationId xmlns:a16="http://schemas.microsoft.com/office/drawing/2014/main" id="{C3F4D0AC-A292-4483-B874-48978C3B6CDB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40" name="Egyenes összekötő 139">
                <a:extLst>
                  <a:ext uri="{FF2B5EF4-FFF2-40B4-BE49-F238E27FC236}">
                    <a16:creationId xmlns:a16="http://schemas.microsoft.com/office/drawing/2014/main" id="{8622D9D1-5A7F-4615-AFB0-B7B4237FE186}"/>
                  </a:ext>
                </a:extLst>
              </p:cNvPr>
              <p:cNvCxnSpPr>
                <a:cxnSpLocks/>
                <a:stCxn id="120" idx="3"/>
                <a:endCxn id="12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Egyenes összekötő 140">
                <a:extLst>
                  <a:ext uri="{FF2B5EF4-FFF2-40B4-BE49-F238E27FC236}">
                    <a16:creationId xmlns:a16="http://schemas.microsoft.com/office/drawing/2014/main" id="{42BAEE3B-DE34-4877-83DA-62B2FE5F0F1A}"/>
                  </a:ext>
                </a:extLst>
              </p:cNvPr>
              <p:cNvCxnSpPr>
                <a:stCxn id="120" idx="5"/>
                <a:endCxn id="12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Egyenes összekötő 141">
                <a:extLst>
                  <a:ext uri="{FF2B5EF4-FFF2-40B4-BE49-F238E27FC236}">
                    <a16:creationId xmlns:a16="http://schemas.microsoft.com/office/drawing/2014/main" id="{CB8BFE59-1F4C-4A2A-ADCB-062594909EFD}"/>
                  </a:ext>
                </a:extLst>
              </p:cNvPr>
              <p:cNvCxnSpPr>
                <a:cxnSpLocks/>
                <a:stCxn id="122" idx="3"/>
                <a:endCxn id="12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Egyenes összekötő 142">
                <a:extLst>
                  <a:ext uri="{FF2B5EF4-FFF2-40B4-BE49-F238E27FC236}">
                    <a16:creationId xmlns:a16="http://schemas.microsoft.com/office/drawing/2014/main" id="{1096E552-1D0B-4A5A-87E9-E4C0D7AFB890}"/>
                  </a:ext>
                </a:extLst>
              </p:cNvPr>
              <p:cNvCxnSpPr>
                <a:cxnSpLocks/>
                <a:endCxn id="12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Egyenes összekötő 143">
                <a:extLst>
                  <a:ext uri="{FF2B5EF4-FFF2-40B4-BE49-F238E27FC236}">
                    <a16:creationId xmlns:a16="http://schemas.microsoft.com/office/drawing/2014/main" id="{FF864336-02CF-457B-8F1C-26083EE8C5C2}"/>
                  </a:ext>
                </a:extLst>
              </p:cNvPr>
              <p:cNvCxnSpPr>
                <a:stCxn id="124" idx="3"/>
                <a:endCxn id="13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Egyenes összekötő 144">
                <a:extLst>
                  <a:ext uri="{FF2B5EF4-FFF2-40B4-BE49-F238E27FC236}">
                    <a16:creationId xmlns:a16="http://schemas.microsoft.com/office/drawing/2014/main" id="{801C42C8-37E7-4923-8741-32A6FE95D1B4}"/>
                  </a:ext>
                </a:extLst>
              </p:cNvPr>
              <p:cNvCxnSpPr>
                <a:cxnSpLocks/>
                <a:stCxn id="12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Egyenes összekötő 145">
                <a:extLst>
                  <a:ext uri="{FF2B5EF4-FFF2-40B4-BE49-F238E27FC236}">
                    <a16:creationId xmlns:a16="http://schemas.microsoft.com/office/drawing/2014/main" id="{A8B9520B-78CF-448A-B00D-3BF47BAA8F2B}"/>
                  </a:ext>
                </a:extLst>
              </p:cNvPr>
              <p:cNvCxnSpPr>
                <a:stCxn id="126" idx="3"/>
                <a:endCxn id="13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Egyenes összekötő 146">
                <a:extLst>
                  <a:ext uri="{FF2B5EF4-FFF2-40B4-BE49-F238E27FC236}">
                    <a16:creationId xmlns:a16="http://schemas.microsoft.com/office/drawing/2014/main" id="{A50ABF85-4E71-4CDB-98AB-32E212B52A44}"/>
                  </a:ext>
                </a:extLst>
              </p:cNvPr>
              <p:cNvCxnSpPr>
                <a:stCxn id="126" idx="5"/>
                <a:endCxn id="13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Egyenes összekötő 147">
                <a:extLst>
                  <a:ext uri="{FF2B5EF4-FFF2-40B4-BE49-F238E27FC236}">
                    <a16:creationId xmlns:a16="http://schemas.microsoft.com/office/drawing/2014/main" id="{A2AB7175-30AA-4DA3-BEDD-EDF05417DA09}"/>
                  </a:ext>
                </a:extLst>
              </p:cNvPr>
              <p:cNvCxnSpPr>
                <a:cxnSpLocks/>
                <a:endCxn id="13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4A92052F-1D16-4FF7-ABF4-617AE01CC584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E7B3626C-95EB-4E48-A253-6FAE556B5F5F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F29F120A-3098-4E74-B758-37B1BF2AABF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C199E309-CAA4-45FC-AF45-AB4F350BB219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14" name="Szövegdoboz 113">
              <a:extLst>
                <a:ext uri="{FF2B5EF4-FFF2-40B4-BE49-F238E27FC236}">
                  <a16:creationId xmlns:a16="http://schemas.microsoft.com/office/drawing/2014/main" id="{687E3147-F351-4BCC-8EB9-1FF2878902F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15" name="Szövegdoboz 114">
              <a:extLst>
                <a:ext uri="{FF2B5EF4-FFF2-40B4-BE49-F238E27FC236}">
                  <a16:creationId xmlns:a16="http://schemas.microsoft.com/office/drawing/2014/main" id="{DC8EB83F-3669-44F6-801B-185599C9B010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16" name="Szövegdoboz 115">
              <a:extLst>
                <a:ext uri="{FF2B5EF4-FFF2-40B4-BE49-F238E27FC236}">
                  <a16:creationId xmlns:a16="http://schemas.microsoft.com/office/drawing/2014/main" id="{119E4B32-91E8-465B-8274-136579D08300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17" name="Szövegdoboz 116">
              <a:extLst>
                <a:ext uri="{FF2B5EF4-FFF2-40B4-BE49-F238E27FC236}">
                  <a16:creationId xmlns:a16="http://schemas.microsoft.com/office/drawing/2014/main" id="{9213C4D9-5B12-47E0-A3EE-C2BD4D60F84B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18" name="Szövegdoboz 117">
              <a:extLst>
                <a:ext uri="{FF2B5EF4-FFF2-40B4-BE49-F238E27FC236}">
                  <a16:creationId xmlns:a16="http://schemas.microsoft.com/office/drawing/2014/main" id="{3227808C-9C0B-48BA-8FAD-03860FA56B22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19" name="Szövegdoboz 118">
              <a:extLst>
                <a:ext uri="{FF2B5EF4-FFF2-40B4-BE49-F238E27FC236}">
                  <a16:creationId xmlns:a16="http://schemas.microsoft.com/office/drawing/2014/main" id="{A2B6FA44-23F7-4023-8B8F-0357DF574A43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49" name="Táblázat 4">
            <a:extLst>
              <a:ext uri="{FF2B5EF4-FFF2-40B4-BE49-F238E27FC236}">
                <a16:creationId xmlns:a16="http://schemas.microsoft.com/office/drawing/2014/main" id="{4CB526B2-AAA1-4BFB-A1C8-F1D9BD1F9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340432"/>
              </p:ext>
            </p:extLst>
          </p:nvPr>
        </p:nvGraphicFramePr>
        <p:xfrm>
          <a:off x="8745826" y="5345455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9658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7A0ADECE-01D4-4D27-AC85-AB489D1D1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C21B09A6-0B90-460B-A233-D31698D88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31353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8203AC42-EBCD-4AD9-8FBE-3298DFA58CA0}"/>
              </a:ext>
            </a:extLst>
          </p:cNvPr>
          <p:cNvGrpSpPr/>
          <p:nvPr/>
        </p:nvGrpSpPr>
        <p:grpSpPr>
          <a:xfrm>
            <a:off x="127245" y="1718157"/>
            <a:ext cx="4895724" cy="2605265"/>
            <a:chOff x="3854703" y="2409242"/>
            <a:chExt cx="4343101" cy="2326059"/>
          </a:xfrm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7F43376D-EF65-47B7-B982-6E6AB56AEDF3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66C2A21B-5924-431F-958A-ADCEF3CCDA71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954F5739-4E04-4427-B16C-573547573BC0}"/>
                  </a:ext>
                </a:extLst>
              </p:cNvPr>
              <p:cNvSpPr txBox="1"/>
              <p:nvPr/>
            </p:nvSpPr>
            <p:spPr>
              <a:xfrm>
                <a:off x="5562393" y="2202882"/>
                <a:ext cx="3884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5D102518-EE10-43D5-9967-4447476881EE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D6C03E8B-9873-4BAD-A3CA-17C02ACD2956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2BC5CEED-CDA3-49CF-97CC-2CE4EDEEA465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C17B25D4-3F75-4FFC-BFEC-4588D2DAFFE8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355C35E7-3516-4056-8FE3-561282CA2BAB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DE22C63A-1897-44FD-B49A-B70F4E86E729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E7287523-5A2A-42F6-9621-616DA36BE58C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D72BF26A-D71D-464C-A5CF-A195AA9DEEA6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6D030F84-6B68-4B6C-B864-87D8E40CCF1E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F2F47B4F-FD89-4F7C-AE69-7F9098574647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7418B1C0-C31E-470C-BFBF-ECFA46E03EC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A3E3E729-54CC-4ED0-88F7-0B31508A402C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A8365D71-84AE-4D1A-A3E8-8957B6C1215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AE4E4E96-1306-442F-B8B8-F8E6EE260126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076CA91C-6261-4A84-AA7D-4D5666FB60A1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67086E84-765F-4B3B-9BD0-886B10721C96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1543A325-7DA4-49B3-91A6-DDD114BC6D1A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89D2C677-6733-42BE-8E3F-2C5CA9C16CB6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D0D0BF4B-A520-4CBD-B0DC-BD86C28E62B4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FED833EE-F8A7-493D-92B9-A9AE4FCFA0A9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2AC6A99E-4A1B-42CE-A562-5E2C35C2ABA1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E232840E-5C87-4B19-90F7-43375F54457E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25DBA80A-C8BA-43B3-A6DA-57CC321EEE47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0FD3F6DE-AE93-4486-9D0A-DB0F684285C9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6CABFDA5-D8D3-435D-A78A-46D96A67A7BB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DE49DA0C-9646-482C-9A70-F6AD45F31308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7DEA34B7-2A15-43E4-9021-7DAAF91ABAEE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1A9283A2-C5B4-4A84-A73B-DCE61CD59392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6C2356D0-E266-400E-93A7-A59C2F4F3D45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1A650B2E-3C29-47C4-993B-6E30EE95C8C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C03CC484-65F4-46B7-9035-126FD24527D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9F6C32A5-9B04-404E-A816-E01AF1AFA954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D4174DEC-4432-443D-AB61-23A32BC95EF9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23796F2E-FAEA-4BDD-A1BB-4347FCD14C75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B6386863-F101-4E71-AF30-79278A5FFC5F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87DFFDD2-F41F-437D-AE3D-11C8A2B6BAF2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875CE023-840A-473C-81F1-3D2442D9D874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47" name="Táblázat 4">
            <a:extLst>
              <a:ext uri="{FF2B5EF4-FFF2-40B4-BE49-F238E27FC236}">
                <a16:creationId xmlns:a16="http://schemas.microsoft.com/office/drawing/2014/main" id="{DBF0E3E1-430C-43D6-9131-DB45C985B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59545"/>
              </p:ext>
            </p:extLst>
          </p:nvPr>
        </p:nvGraphicFramePr>
        <p:xfrm>
          <a:off x="39825" y="5335573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cxnSp>
        <p:nvCxnSpPr>
          <p:cNvPr id="49" name="Összekötő: görbe 48">
            <a:extLst>
              <a:ext uri="{FF2B5EF4-FFF2-40B4-BE49-F238E27FC236}">
                <a16:creationId xmlns:a16="http://schemas.microsoft.com/office/drawing/2014/main" id="{FC04C1A2-6562-488E-938D-B450A4248F83}"/>
              </a:ext>
            </a:extLst>
          </p:cNvPr>
          <p:cNvCxnSpPr>
            <a:cxnSpLocks/>
            <a:stCxn id="30" idx="0"/>
            <a:endCxn id="18" idx="7"/>
          </p:cNvCxnSpPr>
          <p:nvPr/>
        </p:nvCxnSpPr>
        <p:spPr>
          <a:xfrm rot="16200000" flipV="1">
            <a:off x="3456674" y="1853300"/>
            <a:ext cx="1216697" cy="1405524"/>
          </a:xfrm>
          <a:prstGeom prst="curvedConnector3">
            <a:avLst>
              <a:gd name="adj1" fmla="val 124892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Csoportba foglalás 52">
            <a:extLst>
              <a:ext uri="{FF2B5EF4-FFF2-40B4-BE49-F238E27FC236}">
                <a16:creationId xmlns:a16="http://schemas.microsoft.com/office/drawing/2014/main" id="{93D308CC-13B9-40BB-BC4B-7948E16025DC}"/>
              </a:ext>
            </a:extLst>
          </p:cNvPr>
          <p:cNvGrpSpPr/>
          <p:nvPr/>
        </p:nvGrpSpPr>
        <p:grpSpPr>
          <a:xfrm>
            <a:off x="7211101" y="1709737"/>
            <a:ext cx="4895724" cy="2605265"/>
            <a:chOff x="3854703" y="2409242"/>
            <a:chExt cx="4343101" cy="2326059"/>
          </a:xfrm>
        </p:grpSpPr>
        <p:grpSp>
          <p:nvGrpSpPr>
            <p:cNvPr id="54" name="Csoportba foglalás 53">
              <a:extLst>
                <a:ext uri="{FF2B5EF4-FFF2-40B4-BE49-F238E27FC236}">
                  <a16:creationId xmlns:a16="http://schemas.microsoft.com/office/drawing/2014/main" id="{92560AAB-9668-4EDC-B7C5-7EB6B08BA7CB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5" name="Ellipszis 64">
                <a:extLst>
                  <a:ext uri="{FF2B5EF4-FFF2-40B4-BE49-F238E27FC236}">
                    <a16:creationId xmlns:a16="http://schemas.microsoft.com/office/drawing/2014/main" id="{BAE08262-3B2D-42E8-BDF8-CF0E6710C9EE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6" name="Szövegdoboz 65">
                <a:extLst>
                  <a:ext uri="{FF2B5EF4-FFF2-40B4-BE49-F238E27FC236}">
                    <a16:creationId xmlns:a16="http://schemas.microsoft.com/office/drawing/2014/main" id="{6BE7B111-5154-4480-BB9B-28D602834DD7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67" name="Ellipszis 66">
                <a:extLst>
                  <a:ext uri="{FF2B5EF4-FFF2-40B4-BE49-F238E27FC236}">
                    <a16:creationId xmlns:a16="http://schemas.microsoft.com/office/drawing/2014/main" id="{8DCA5442-B721-44DF-B40A-DC13AE05394B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5C491485-6580-4104-8668-0F789C0A245B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D1B9DB55-5885-492B-A45C-00F7DD3DCFB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28421102-EB84-4C89-B508-F34CBA5EEED8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1" name="Ellipszis 70">
                <a:extLst>
                  <a:ext uri="{FF2B5EF4-FFF2-40B4-BE49-F238E27FC236}">
                    <a16:creationId xmlns:a16="http://schemas.microsoft.com/office/drawing/2014/main" id="{39336CF6-FB29-49BB-B522-763BEEA66F72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6C788519-4093-4BC0-8874-F4AB8554B42C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73" name="Ellipszis 72">
                <a:extLst>
                  <a:ext uri="{FF2B5EF4-FFF2-40B4-BE49-F238E27FC236}">
                    <a16:creationId xmlns:a16="http://schemas.microsoft.com/office/drawing/2014/main" id="{2FE349B6-D192-44BC-8F0E-9D59872932E5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A3706890-0DD3-4745-B33A-1C323D3717E6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EC6AE540-E408-43A4-80B4-E0C38580BE55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D6593ED9-7EF5-461C-86BC-C12A6EBD0B73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77" name="Ellipszis 76">
                <a:extLst>
                  <a:ext uri="{FF2B5EF4-FFF2-40B4-BE49-F238E27FC236}">
                    <a16:creationId xmlns:a16="http://schemas.microsoft.com/office/drawing/2014/main" id="{310E1427-3E0C-4D8B-8993-0CD50F34182E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7677AB78-BE67-44CD-8970-9B8DA8CE028F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8AA6085A-3F05-440F-8144-17A0ECFAB2F1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DBC4C822-E31E-464B-8709-743A8D52EC17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81" name="Ellipszis 80">
                <a:extLst>
                  <a:ext uri="{FF2B5EF4-FFF2-40B4-BE49-F238E27FC236}">
                    <a16:creationId xmlns:a16="http://schemas.microsoft.com/office/drawing/2014/main" id="{84362C1B-CA1D-46E8-A633-0C440491D3CF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7F2B4CBE-3CEE-45B7-A1B2-C5CE22A5E56D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0FB966E9-724D-4660-883E-885255D15B6A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585009FF-26C7-4EBD-9C5F-7C913869EF79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2AB065FC-67D0-4F57-B62C-DFD01F9E0334}"/>
                  </a:ext>
                </a:extLst>
              </p:cNvPr>
              <p:cNvCxnSpPr>
                <a:cxnSpLocks/>
                <a:stCxn id="65" idx="3"/>
                <a:endCxn id="6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01FC1282-A601-4CC0-8A83-92BD9369F5AA}"/>
                  </a:ext>
                </a:extLst>
              </p:cNvPr>
              <p:cNvCxnSpPr>
                <a:stCxn id="65" idx="5"/>
                <a:endCxn id="6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7D7E0401-E9B4-4A60-A5A9-2733A6E59BF3}"/>
                  </a:ext>
                </a:extLst>
              </p:cNvPr>
              <p:cNvCxnSpPr>
                <a:cxnSpLocks/>
                <a:stCxn id="67" idx="3"/>
                <a:endCxn id="7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3C88A9D9-53FC-4A90-8A60-AE9302D56CD2}"/>
                  </a:ext>
                </a:extLst>
              </p:cNvPr>
              <p:cNvCxnSpPr>
                <a:cxnSpLocks/>
                <a:endCxn id="7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1D0BAF3C-08AB-48B9-B3D3-B00CEF2F078A}"/>
                  </a:ext>
                </a:extLst>
              </p:cNvPr>
              <p:cNvCxnSpPr>
                <a:stCxn id="69" idx="3"/>
                <a:endCxn id="7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471304DE-0882-4761-8319-FD952BAFB363}"/>
                  </a:ext>
                </a:extLst>
              </p:cNvPr>
              <p:cNvCxnSpPr>
                <a:cxnSpLocks/>
                <a:stCxn id="6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BC256A40-A924-43BE-BA5B-CF59393B5C77}"/>
                  </a:ext>
                </a:extLst>
              </p:cNvPr>
              <p:cNvCxnSpPr>
                <a:stCxn id="71" idx="3"/>
                <a:endCxn id="7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F12C534E-01E0-4403-BF94-4863D7105FAC}"/>
                  </a:ext>
                </a:extLst>
              </p:cNvPr>
              <p:cNvCxnSpPr>
                <a:stCxn id="71" idx="5"/>
                <a:endCxn id="8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gyenes összekötő 92">
                <a:extLst>
                  <a:ext uri="{FF2B5EF4-FFF2-40B4-BE49-F238E27FC236}">
                    <a16:creationId xmlns:a16="http://schemas.microsoft.com/office/drawing/2014/main" id="{EE78A95F-0A5E-40A7-A3F2-A73858A08C89}"/>
                  </a:ext>
                </a:extLst>
              </p:cNvPr>
              <p:cNvCxnSpPr>
                <a:cxnSpLocks/>
                <a:endCxn id="8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CE6D2610-828B-47C0-8C76-91456AA46CC2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54931DDB-BA46-4E44-B9B1-4133B7C12902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BC515D44-3605-4A6F-8AD9-852D74BCD70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7604EB1E-696D-42A2-8E58-0306A9F59A3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B4BE366B-A2AE-4920-ABC2-B2655520898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45F250B5-9A2F-43BD-91A8-6E3806ED3DE7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D8B4EC02-D43C-4524-A179-43E7038B3482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19D607E8-A5FD-4FF0-9548-EF3F1857D2A3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B2BF8343-3815-4048-8249-05A1FB3D360B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4" name="Szövegdoboz 63">
              <a:extLst>
                <a:ext uri="{FF2B5EF4-FFF2-40B4-BE49-F238E27FC236}">
                  <a16:creationId xmlns:a16="http://schemas.microsoft.com/office/drawing/2014/main" id="{3118C02C-B788-4798-BEF0-567953510F08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97" name="Egyenes összekötő nyíllal 96">
            <a:extLst>
              <a:ext uri="{FF2B5EF4-FFF2-40B4-BE49-F238E27FC236}">
                <a16:creationId xmlns:a16="http://schemas.microsoft.com/office/drawing/2014/main" id="{ABF00719-23FC-42D7-9248-05FBA925899C}"/>
              </a:ext>
            </a:extLst>
          </p:cNvPr>
          <p:cNvCxnSpPr>
            <a:stCxn id="65" idx="6"/>
            <a:endCxn id="69" idx="1"/>
          </p:cNvCxnSpPr>
          <p:nvPr/>
        </p:nvCxnSpPr>
        <p:spPr>
          <a:xfrm>
            <a:off x="10520858" y="2118583"/>
            <a:ext cx="560771" cy="32431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0747A615-8E36-474C-B709-3C5AD83304B8}"/>
              </a:ext>
            </a:extLst>
          </p:cNvPr>
          <p:cNvGrpSpPr/>
          <p:nvPr/>
        </p:nvGrpSpPr>
        <p:grpSpPr>
          <a:xfrm>
            <a:off x="3305341" y="3663177"/>
            <a:ext cx="4895724" cy="2605265"/>
            <a:chOff x="3854703" y="2409242"/>
            <a:chExt cx="4343101" cy="2326059"/>
          </a:xfrm>
        </p:grpSpPr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AB72F35-7946-4940-AFA5-9906BD0244AE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10" name="Ellipszis 109">
                <a:extLst>
                  <a:ext uri="{FF2B5EF4-FFF2-40B4-BE49-F238E27FC236}">
                    <a16:creationId xmlns:a16="http://schemas.microsoft.com/office/drawing/2014/main" id="{1E73BAF4-041A-42C3-8A19-CCB079D71182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1EFC0B41-00C1-42CD-A6B8-6836BC50D5D2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2" name="Ellipszis 111">
                <a:extLst>
                  <a:ext uri="{FF2B5EF4-FFF2-40B4-BE49-F238E27FC236}">
                    <a16:creationId xmlns:a16="http://schemas.microsoft.com/office/drawing/2014/main" id="{CD505D0D-A8FA-476C-B152-90E710B3219E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B590984E-CB8C-4E98-9E91-F293054376B0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4" name="Ellipszis 113">
                <a:extLst>
                  <a:ext uri="{FF2B5EF4-FFF2-40B4-BE49-F238E27FC236}">
                    <a16:creationId xmlns:a16="http://schemas.microsoft.com/office/drawing/2014/main" id="{1ACE4664-63BD-4DEE-AE4D-595BCFE605C5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153F6B31-9517-4BE8-839B-6317E9A04497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6" name="Ellipszis 115">
                <a:extLst>
                  <a:ext uri="{FF2B5EF4-FFF2-40B4-BE49-F238E27FC236}">
                    <a16:creationId xmlns:a16="http://schemas.microsoft.com/office/drawing/2014/main" id="{3A588389-5204-497C-B71F-3622E3A51740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7" name="Szövegdoboz 116">
                <a:extLst>
                  <a:ext uri="{FF2B5EF4-FFF2-40B4-BE49-F238E27FC236}">
                    <a16:creationId xmlns:a16="http://schemas.microsoft.com/office/drawing/2014/main" id="{D500DD4F-7807-46E6-9241-D9BB80E54B32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18" name="Ellipszis 117">
                <a:extLst>
                  <a:ext uri="{FF2B5EF4-FFF2-40B4-BE49-F238E27FC236}">
                    <a16:creationId xmlns:a16="http://schemas.microsoft.com/office/drawing/2014/main" id="{F3119C25-A38A-4694-A0E1-759F245CB2FC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9" name="Szövegdoboz 118">
                <a:extLst>
                  <a:ext uri="{FF2B5EF4-FFF2-40B4-BE49-F238E27FC236}">
                    <a16:creationId xmlns:a16="http://schemas.microsoft.com/office/drawing/2014/main" id="{539C9F64-C4D2-4595-ADB6-33011D34BE4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20" name="Ellipszis 119">
                <a:extLst>
                  <a:ext uri="{FF2B5EF4-FFF2-40B4-BE49-F238E27FC236}">
                    <a16:creationId xmlns:a16="http://schemas.microsoft.com/office/drawing/2014/main" id="{FA90801A-468E-44D5-83D1-671C9C7402C8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1" name="Szövegdoboz 120">
                <a:extLst>
                  <a:ext uri="{FF2B5EF4-FFF2-40B4-BE49-F238E27FC236}">
                    <a16:creationId xmlns:a16="http://schemas.microsoft.com/office/drawing/2014/main" id="{55F1D2A7-D9F7-4B35-A695-9341F09795B0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22" name="Ellipszis 121">
                <a:extLst>
                  <a:ext uri="{FF2B5EF4-FFF2-40B4-BE49-F238E27FC236}">
                    <a16:creationId xmlns:a16="http://schemas.microsoft.com/office/drawing/2014/main" id="{D59D50E1-932F-45BB-B0D2-C1C7B84F77F4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3" name="Szövegdoboz 122">
                <a:extLst>
                  <a:ext uri="{FF2B5EF4-FFF2-40B4-BE49-F238E27FC236}">
                    <a16:creationId xmlns:a16="http://schemas.microsoft.com/office/drawing/2014/main" id="{FA3B291A-A063-440A-B148-CD3DF03ADAF8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24" name="Ellipszis 123">
                <a:extLst>
                  <a:ext uri="{FF2B5EF4-FFF2-40B4-BE49-F238E27FC236}">
                    <a16:creationId xmlns:a16="http://schemas.microsoft.com/office/drawing/2014/main" id="{74531804-9B47-4DE9-8FF7-E1BF75D9B1FF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5" name="Szövegdoboz 124">
                <a:extLst>
                  <a:ext uri="{FF2B5EF4-FFF2-40B4-BE49-F238E27FC236}">
                    <a16:creationId xmlns:a16="http://schemas.microsoft.com/office/drawing/2014/main" id="{06B1759A-8A37-4DF7-A2BB-00FEF9D9BDC3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6" name="Ellipszis 125">
                <a:extLst>
                  <a:ext uri="{FF2B5EF4-FFF2-40B4-BE49-F238E27FC236}">
                    <a16:creationId xmlns:a16="http://schemas.microsoft.com/office/drawing/2014/main" id="{AF352988-89B3-41EB-9C40-809A07551013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7" name="Szövegdoboz 126">
                <a:extLst>
                  <a:ext uri="{FF2B5EF4-FFF2-40B4-BE49-F238E27FC236}">
                    <a16:creationId xmlns:a16="http://schemas.microsoft.com/office/drawing/2014/main" id="{E4515B34-F03A-4093-867B-E5DA56748F43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8" name="Ellipszis 127">
                <a:extLst>
                  <a:ext uri="{FF2B5EF4-FFF2-40B4-BE49-F238E27FC236}">
                    <a16:creationId xmlns:a16="http://schemas.microsoft.com/office/drawing/2014/main" id="{833D092A-06AE-4166-8937-66AF36E95E9E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9" name="Szövegdoboz 128">
                <a:extLst>
                  <a:ext uri="{FF2B5EF4-FFF2-40B4-BE49-F238E27FC236}">
                    <a16:creationId xmlns:a16="http://schemas.microsoft.com/office/drawing/2014/main" id="{B6F89B03-2C72-47CF-AE58-D8ACD24DD8FB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ED21A14F-B21A-4AA3-A48E-D68B07429566}"/>
                  </a:ext>
                </a:extLst>
              </p:cNvPr>
              <p:cNvCxnSpPr>
                <a:cxnSpLocks/>
                <a:stCxn id="110" idx="3"/>
                <a:endCxn id="11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85066C1A-E0AF-48D0-B839-33DDD55CB889}"/>
                  </a:ext>
                </a:extLst>
              </p:cNvPr>
              <p:cNvCxnSpPr>
                <a:stCxn id="110" idx="5"/>
                <a:endCxn id="11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EB34304A-4089-4D8B-A0D9-6D2530ED31B8}"/>
                  </a:ext>
                </a:extLst>
              </p:cNvPr>
              <p:cNvCxnSpPr>
                <a:cxnSpLocks/>
                <a:stCxn id="112" idx="3"/>
                <a:endCxn id="11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1F8D6FA0-CDB0-4172-A560-E03628D7C593}"/>
                  </a:ext>
                </a:extLst>
              </p:cNvPr>
              <p:cNvCxnSpPr>
                <a:cxnSpLocks/>
                <a:endCxn id="11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Egyenes összekötő 133">
                <a:extLst>
                  <a:ext uri="{FF2B5EF4-FFF2-40B4-BE49-F238E27FC236}">
                    <a16:creationId xmlns:a16="http://schemas.microsoft.com/office/drawing/2014/main" id="{A9533B86-2BBF-47BD-AE36-9299AE95F232}"/>
                  </a:ext>
                </a:extLst>
              </p:cNvPr>
              <p:cNvCxnSpPr>
                <a:stCxn id="114" idx="3"/>
                <a:endCxn id="12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Egyenes összekötő 134">
                <a:extLst>
                  <a:ext uri="{FF2B5EF4-FFF2-40B4-BE49-F238E27FC236}">
                    <a16:creationId xmlns:a16="http://schemas.microsoft.com/office/drawing/2014/main" id="{FF770549-AE90-44D2-9DC7-1DD645E98021}"/>
                  </a:ext>
                </a:extLst>
              </p:cNvPr>
              <p:cNvCxnSpPr>
                <a:cxnSpLocks/>
                <a:stCxn id="11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Egyenes összekötő 135">
                <a:extLst>
                  <a:ext uri="{FF2B5EF4-FFF2-40B4-BE49-F238E27FC236}">
                    <a16:creationId xmlns:a16="http://schemas.microsoft.com/office/drawing/2014/main" id="{CB035365-CCDB-4E99-9AA9-13D2DA58F5BA}"/>
                  </a:ext>
                </a:extLst>
              </p:cNvPr>
              <p:cNvCxnSpPr>
                <a:stCxn id="116" idx="3"/>
                <a:endCxn id="12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Egyenes összekötő 136">
                <a:extLst>
                  <a:ext uri="{FF2B5EF4-FFF2-40B4-BE49-F238E27FC236}">
                    <a16:creationId xmlns:a16="http://schemas.microsoft.com/office/drawing/2014/main" id="{0A2698C8-E579-4A03-8922-2619D09017C0}"/>
                  </a:ext>
                </a:extLst>
              </p:cNvPr>
              <p:cNvCxnSpPr>
                <a:stCxn id="116" idx="5"/>
                <a:endCxn id="12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Egyenes összekötő 137">
                <a:extLst>
                  <a:ext uri="{FF2B5EF4-FFF2-40B4-BE49-F238E27FC236}">
                    <a16:creationId xmlns:a16="http://schemas.microsoft.com/office/drawing/2014/main" id="{26114A37-FDC0-4724-9A6E-F6805D2C85FF}"/>
                  </a:ext>
                </a:extLst>
              </p:cNvPr>
              <p:cNvCxnSpPr>
                <a:cxnSpLocks/>
                <a:endCxn id="12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48DBE48-1F75-4C5D-99F6-E4FE1E3C3497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0AE7C020-F625-483F-9EF0-AAB88C6169BC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C41EA9BA-BE26-494A-AD1C-0ECEDADA9D1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A694D60B-9A1C-4E87-B3C2-EA0CBD1B7A48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741CD250-3A45-4183-9C03-7C82F03B5077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F223ACE9-C420-4531-8CD2-7BBAC6EF48B1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16956663-128D-4E5E-ABEE-A482E1DF850D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52F17ED6-01D2-48B1-A28E-3E7573440041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33BAD601-9A73-4C02-A171-FA38AD533316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393FFAED-FF5E-4D03-8206-3597150C509E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41" name="Táblázat 4">
            <a:extLst>
              <a:ext uri="{FF2B5EF4-FFF2-40B4-BE49-F238E27FC236}">
                <a16:creationId xmlns:a16="http://schemas.microsoft.com/office/drawing/2014/main" id="{97190751-99C2-42D3-ABE9-05FA2170A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509407"/>
              </p:ext>
            </p:extLst>
          </p:nvPr>
        </p:nvGraphicFramePr>
        <p:xfrm>
          <a:off x="8787896" y="5335573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57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9074F2F0-4A2B-41CE-A5CD-5D3F41D9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E75378B3-6B11-4408-98C1-0E868D601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21286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6" name="Táblázat 4">
            <a:extLst>
              <a:ext uri="{FF2B5EF4-FFF2-40B4-BE49-F238E27FC236}">
                <a16:creationId xmlns:a16="http://schemas.microsoft.com/office/drawing/2014/main" id="{E7C30D28-D5DF-4DC2-849E-795D932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98977"/>
              </p:ext>
            </p:extLst>
          </p:nvPr>
        </p:nvGraphicFramePr>
        <p:xfrm>
          <a:off x="78902" y="5373414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4.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145D250C-39CE-44D8-8C57-7339A529FBCE}"/>
              </a:ext>
            </a:extLst>
          </p:cNvPr>
          <p:cNvGrpSpPr/>
          <p:nvPr/>
        </p:nvGrpSpPr>
        <p:grpSpPr>
          <a:xfrm>
            <a:off x="19411" y="1709274"/>
            <a:ext cx="4895724" cy="2605265"/>
            <a:chOff x="3854703" y="2409242"/>
            <a:chExt cx="4343101" cy="2326059"/>
          </a:xfrm>
        </p:grpSpPr>
        <p:grpSp>
          <p:nvGrpSpPr>
            <p:cNvPr id="8" name="Csoportba foglalás 7">
              <a:extLst>
                <a:ext uri="{FF2B5EF4-FFF2-40B4-BE49-F238E27FC236}">
                  <a16:creationId xmlns:a16="http://schemas.microsoft.com/office/drawing/2014/main" id="{B2CA8819-B5CC-4930-BAC2-053431D8BC7F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9B1CCD7E-C16B-4723-A328-3232E970A33F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3B67139D-0B57-4A45-B440-FB2EDE3B4A19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40FEF209-C386-4683-B6B4-6B388C6E01E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CFDCE40C-DD16-4C83-BD21-A0CCC6FB3D87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E685D5C0-D34F-4B99-AE73-34A71E92A478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3BE4932C-3131-4850-A81D-F2E22F871627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F9EE12F0-C64F-4AF6-A178-AC17558F063E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46E45508-F0D1-460B-A546-CCFF58D53DA8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D6987547-9176-4A7B-A907-DC719B96DCB1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686BB63F-6C24-4210-9A48-DCFDBEA8AE4A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3F8E5A8F-693D-4DE4-B0D3-5CCA05442FB1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F5F2F8F7-24BA-4BD6-96BD-97DC6C297CB5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B6472D89-1626-4DF3-88BF-F300C1C69B5E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33AC32E4-5248-4097-99BA-4FCEF12848D5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4C7B0412-46F1-4043-A6ED-5B62AB87792E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34E322F2-4DB1-4329-96DA-2ABA393873B5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94409951-9A44-46FE-8BD9-CD007C9C2F49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A0C127C7-CBA7-423E-8982-ED341D74E068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7" name="Ellipszis 36">
                <a:extLst>
                  <a:ext uri="{FF2B5EF4-FFF2-40B4-BE49-F238E27FC236}">
                    <a16:creationId xmlns:a16="http://schemas.microsoft.com/office/drawing/2014/main" id="{05FA23C1-E196-47C0-A866-AA1C8BB10A16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7BAA41D6-7588-4AC5-99BA-FE5DFCBCB698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AD59FCEF-4FD9-49E4-93FE-F5229773C279}"/>
                  </a:ext>
                </a:extLst>
              </p:cNvPr>
              <p:cNvCxnSpPr>
                <a:cxnSpLocks/>
                <a:stCxn id="19" idx="3"/>
                <a:endCxn id="2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2DC856A9-4248-495A-A4D6-4FF2A11DCD65}"/>
                  </a:ext>
                </a:extLst>
              </p:cNvPr>
              <p:cNvCxnSpPr>
                <a:stCxn id="19" idx="5"/>
                <a:endCxn id="2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8875D0B2-D660-4846-A5FE-9A5E8ABDDCE3}"/>
                  </a:ext>
                </a:extLst>
              </p:cNvPr>
              <p:cNvCxnSpPr>
                <a:cxnSpLocks/>
                <a:stCxn id="21" idx="3"/>
                <a:endCxn id="2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A18AD8AF-0BBA-46EF-A285-0EEA7D4EE554}"/>
                  </a:ext>
                </a:extLst>
              </p:cNvPr>
              <p:cNvCxnSpPr>
                <a:cxnSpLocks/>
                <a:endCxn id="2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DB56C7B2-D826-4FF0-8580-2FB1C23B6619}"/>
                  </a:ext>
                </a:extLst>
              </p:cNvPr>
              <p:cNvCxnSpPr>
                <a:stCxn id="23" idx="3"/>
                <a:endCxn id="2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AE5D37A0-BB2E-4196-98D0-ABA70277BECC}"/>
                  </a:ext>
                </a:extLst>
              </p:cNvPr>
              <p:cNvCxnSpPr>
                <a:cxnSpLocks/>
                <a:stCxn id="2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BDD87231-8229-456C-B53B-8C9429A10072}"/>
                  </a:ext>
                </a:extLst>
              </p:cNvPr>
              <p:cNvCxnSpPr>
                <a:stCxn id="25" idx="3"/>
                <a:endCxn id="3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E2015E14-4F77-44D3-A0DA-CC5DAB26CD91}"/>
                  </a:ext>
                </a:extLst>
              </p:cNvPr>
              <p:cNvCxnSpPr>
                <a:stCxn id="25" idx="5"/>
                <a:endCxn id="3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D7B3166F-7201-40EE-9552-2F9E8ACBC125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89C0F32F-A9E6-4EC0-810E-D4A2C8F97E52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ACF7472F-285E-4744-82BC-66AFB1627B47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09AED743-95C3-4AD9-849D-4A36AC30EAB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CE24728F-A28F-46FD-80A6-C4C1FC7E305E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8749E64B-B38A-4FA0-9A49-2976D92D43C3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0DFF0E1D-2F86-4970-8B57-9DEC49B86A11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783AB81F-A1D2-4D00-B68C-8EA5929FD9F1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31296CC0-8D59-46C9-8842-C9DEAD1DC193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D824DD7D-44BC-4D06-8866-94551A2A9840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8BC13663-EB39-4DCB-BE62-B150FC96C1CB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51" name="Összekötő: görbe 50">
            <a:extLst>
              <a:ext uri="{FF2B5EF4-FFF2-40B4-BE49-F238E27FC236}">
                <a16:creationId xmlns:a16="http://schemas.microsoft.com/office/drawing/2014/main" id="{77E76268-A1F1-4D5E-9699-5E93627621FD}"/>
              </a:ext>
            </a:extLst>
          </p:cNvPr>
          <p:cNvCxnSpPr>
            <a:cxnSpLocks/>
            <a:stCxn id="29" idx="0"/>
            <a:endCxn id="19" idx="6"/>
          </p:cNvCxnSpPr>
          <p:nvPr/>
        </p:nvCxnSpPr>
        <p:spPr>
          <a:xfrm rot="16200000" flipV="1">
            <a:off x="2892081" y="2555208"/>
            <a:ext cx="1037407" cy="163231"/>
          </a:xfrm>
          <a:prstGeom prst="curvedConnector2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Csoportba foglalás 52">
            <a:extLst>
              <a:ext uri="{FF2B5EF4-FFF2-40B4-BE49-F238E27FC236}">
                <a16:creationId xmlns:a16="http://schemas.microsoft.com/office/drawing/2014/main" id="{4F6962E5-DFFF-4B5F-BC11-E7CB87A47196}"/>
              </a:ext>
            </a:extLst>
          </p:cNvPr>
          <p:cNvGrpSpPr/>
          <p:nvPr/>
        </p:nvGrpSpPr>
        <p:grpSpPr>
          <a:xfrm>
            <a:off x="7247160" y="1695781"/>
            <a:ext cx="4895724" cy="2605265"/>
            <a:chOff x="3854703" y="2409242"/>
            <a:chExt cx="4343101" cy="2326059"/>
          </a:xfrm>
        </p:grpSpPr>
        <p:grpSp>
          <p:nvGrpSpPr>
            <p:cNvPr id="54" name="Csoportba foglalás 53">
              <a:extLst>
                <a:ext uri="{FF2B5EF4-FFF2-40B4-BE49-F238E27FC236}">
                  <a16:creationId xmlns:a16="http://schemas.microsoft.com/office/drawing/2014/main" id="{76121BA1-1D15-485A-BADB-BFE37B0BE94B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5" name="Ellipszis 64">
                <a:extLst>
                  <a:ext uri="{FF2B5EF4-FFF2-40B4-BE49-F238E27FC236}">
                    <a16:creationId xmlns:a16="http://schemas.microsoft.com/office/drawing/2014/main" id="{C80471E7-35ED-4DE3-962D-9F28601B4815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6" name="Szövegdoboz 65">
                <a:extLst>
                  <a:ext uri="{FF2B5EF4-FFF2-40B4-BE49-F238E27FC236}">
                    <a16:creationId xmlns:a16="http://schemas.microsoft.com/office/drawing/2014/main" id="{1BB365C7-F8FD-412A-969B-6C872DBF46CE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67" name="Ellipszis 66">
                <a:extLst>
                  <a:ext uri="{FF2B5EF4-FFF2-40B4-BE49-F238E27FC236}">
                    <a16:creationId xmlns:a16="http://schemas.microsoft.com/office/drawing/2014/main" id="{904C03CB-7EEA-439F-861D-9CB20F15B51C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6FDAFF3F-AB2A-4D15-8D93-AEA6AC5BDA37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5453FDC4-3B3F-4966-80F3-B92BF679B0B5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29039753-B83E-4A66-91D9-9B927686A7DC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4428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71" name="Ellipszis 70">
                <a:extLst>
                  <a:ext uri="{FF2B5EF4-FFF2-40B4-BE49-F238E27FC236}">
                    <a16:creationId xmlns:a16="http://schemas.microsoft.com/office/drawing/2014/main" id="{07EC172D-AC4E-4BFD-BE71-DE6493FB6E8D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B7711F01-B75E-4C72-8C5F-DD421C8B700F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73" name="Ellipszis 72">
                <a:extLst>
                  <a:ext uri="{FF2B5EF4-FFF2-40B4-BE49-F238E27FC236}">
                    <a16:creationId xmlns:a16="http://schemas.microsoft.com/office/drawing/2014/main" id="{EE6608FE-6C56-4333-95B0-624DF916EF86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CC130620-8FF6-4999-96A5-D2B038C0C4D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CA05A6AD-C8F5-4492-B42B-27DFE71FB442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B32CC18D-EEDB-45D6-A498-719383838C34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7" name="Ellipszis 76">
                <a:extLst>
                  <a:ext uri="{FF2B5EF4-FFF2-40B4-BE49-F238E27FC236}">
                    <a16:creationId xmlns:a16="http://schemas.microsoft.com/office/drawing/2014/main" id="{F0669D56-3D49-4161-A95A-615A57214065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2CDB75FF-9DBD-45BA-B52F-F25315FC2A7A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83459C09-297D-41F2-9E92-A893D7FAD77C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1F57BA1E-AD47-49D8-9CDB-517E5BCC63C6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81" name="Ellipszis 80">
                <a:extLst>
                  <a:ext uri="{FF2B5EF4-FFF2-40B4-BE49-F238E27FC236}">
                    <a16:creationId xmlns:a16="http://schemas.microsoft.com/office/drawing/2014/main" id="{E856F026-D5A3-475D-A7EF-C56C57919725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116566E-A446-45EF-A8F4-CCD52F584DE7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4BDAF979-B38B-4C43-A9DC-AE786AA45DED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0BFAE756-8A02-4D7D-88AA-40647059A35A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0F903BD1-A28C-4E6B-AF3B-78323F17082A}"/>
                  </a:ext>
                </a:extLst>
              </p:cNvPr>
              <p:cNvCxnSpPr>
                <a:cxnSpLocks/>
                <a:stCxn id="65" idx="3"/>
                <a:endCxn id="6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6CAA28AF-DBAF-46C9-8E32-AEC8EC94C3D2}"/>
                  </a:ext>
                </a:extLst>
              </p:cNvPr>
              <p:cNvCxnSpPr>
                <a:stCxn id="65" idx="5"/>
                <a:endCxn id="6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ABE766FC-725E-4EAC-99DC-CAED287E8AE8}"/>
                  </a:ext>
                </a:extLst>
              </p:cNvPr>
              <p:cNvCxnSpPr>
                <a:cxnSpLocks/>
                <a:stCxn id="67" idx="3"/>
                <a:endCxn id="7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F7B41086-5ED7-4EA0-838A-076A92A4F5F6}"/>
                  </a:ext>
                </a:extLst>
              </p:cNvPr>
              <p:cNvCxnSpPr>
                <a:cxnSpLocks/>
                <a:endCxn id="7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7735018E-914A-4AA8-A72F-2427C5596707}"/>
                  </a:ext>
                </a:extLst>
              </p:cNvPr>
              <p:cNvCxnSpPr>
                <a:stCxn id="69" idx="3"/>
                <a:endCxn id="7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F2D1CCE2-FEBE-4A5A-B126-9BE0DADCC4C1}"/>
                  </a:ext>
                </a:extLst>
              </p:cNvPr>
              <p:cNvCxnSpPr>
                <a:cxnSpLocks/>
                <a:stCxn id="6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224EB3F7-1C59-42AC-AFCE-364BF623D9A9}"/>
                  </a:ext>
                </a:extLst>
              </p:cNvPr>
              <p:cNvCxnSpPr>
                <a:stCxn id="71" idx="3"/>
                <a:endCxn id="7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79F59C9F-83F0-4CA5-AF0A-F0F51725FB97}"/>
                  </a:ext>
                </a:extLst>
              </p:cNvPr>
              <p:cNvCxnSpPr>
                <a:stCxn id="71" idx="5"/>
                <a:endCxn id="8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gyenes összekötő 92">
                <a:extLst>
                  <a:ext uri="{FF2B5EF4-FFF2-40B4-BE49-F238E27FC236}">
                    <a16:creationId xmlns:a16="http://schemas.microsoft.com/office/drawing/2014/main" id="{6EFED3A8-3DF4-4D62-938C-F35768A6259A}"/>
                  </a:ext>
                </a:extLst>
              </p:cNvPr>
              <p:cNvCxnSpPr>
                <a:cxnSpLocks/>
                <a:endCxn id="8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E57EE211-DB77-4D84-9B5B-BF70FD89DA37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1397E458-7BB8-49E1-B8A8-A282D50579BB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AB808E45-92FA-4DBF-90D9-ED40B3F1AFFD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44B607AD-018D-4195-826D-A41A277F1962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03A13ACF-C34D-4694-BAAF-35F8E9D2C84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14F4DA99-9191-4874-B793-B0B3F4BD8FB9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EA950CA3-1FA7-460E-A9B3-7B03DCE71CC3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B83A6B18-EE75-480A-B83F-B906658F1137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AAC155A5-10ED-4F8C-824A-B9B2E0162104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4" name="Szövegdoboz 63">
              <a:extLst>
                <a:ext uri="{FF2B5EF4-FFF2-40B4-BE49-F238E27FC236}">
                  <a16:creationId xmlns:a16="http://schemas.microsoft.com/office/drawing/2014/main" id="{65EEFC68-F3A8-4BF3-8E97-54FF836C02E0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pSp>
        <p:nvGrpSpPr>
          <p:cNvPr id="94" name="Csoportba foglalás 93">
            <a:extLst>
              <a:ext uri="{FF2B5EF4-FFF2-40B4-BE49-F238E27FC236}">
                <a16:creationId xmlns:a16="http://schemas.microsoft.com/office/drawing/2014/main" id="{2E7C9962-F1FC-4268-91E6-4582289A54B1}"/>
              </a:ext>
            </a:extLst>
          </p:cNvPr>
          <p:cNvGrpSpPr/>
          <p:nvPr/>
        </p:nvGrpSpPr>
        <p:grpSpPr>
          <a:xfrm>
            <a:off x="3381334" y="3697721"/>
            <a:ext cx="4895724" cy="2605265"/>
            <a:chOff x="3854703" y="2409242"/>
            <a:chExt cx="4343101" cy="2326059"/>
          </a:xfrm>
        </p:grpSpPr>
        <p:grpSp>
          <p:nvGrpSpPr>
            <p:cNvPr id="95" name="Csoportba foglalás 94">
              <a:extLst>
                <a:ext uri="{FF2B5EF4-FFF2-40B4-BE49-F238E27FC236}">
                  <a16:creationId xmlns:a16="http://schemas.microsoft.com/office/drawing/2014/main" id="{3818950B-5601-4C18-AB26-6CDE81ADE9D1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6" name="Ellipszis 105">
                <a:extLst>
                  <a:ext uri="{FF2B5EF4-FFF2-40B4-BE49-F238E27FC236}">
                    <a16:creationId xmlns:a16="http://schemas.microsoft.com/office/drawing/2014/main" id="{076F813E-D927-4377-8F79-E76D78B2FD0A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257B99CE-65E0-4C96-96BA-A9D8BEB96B18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08" name="Ellipszis 107">
                <a:extLst>
                  <a:ext uri="{FF2B5EF4-FFF2-40B4-BE49-F238E27FC236}">
                    <a16:creationId xmlns:a16="http://schemas.microsoft.com/office/drawing/2014/main" id="{C807513D-327C-4EB6-B353-DB26F336A640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D4C1F1A9-7BB7-450A-8D4D-EF875511F5FE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0" name="Ellipszis 109">
                <a:extLst>
                  <a:ext uri="{FF2B5EF4-FFF2-40B4-BE49-F238E27FC236}">
                    <a16:creationId xmlns:a16="http://schemas.microsoft.com/office/drawing/2014/main" id="{AB86F448-D87E-45D4-A52C-E579F4873E70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245A31C-CD98-4525-A2F7-B0436DBD78A2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12" name="Ellipszis 111">
                <a:extLst>
                  <a:ext uri="{FF2B5EF4-FFF2-40B4-BE49-F238E27FC236}">
                    <a16:creationId xmlns:a16="http://schemas.microsoft.com/office/drawing/2014/main" id="{4297D324-141C-4902-A7C9-F0F388C54DBC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00984113-434C-40B4-AF4D-1513BEB9F6C7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14" name="Ellipszis 113">
                <a:extLst>
                  <a:ext uri="{FF2B5EF4-FFF2-40B4-BE49-F238E27FC236}">
                    <a16:creationId xmlns:a16="http://schemas.microsoft.com/office/drawing/2014/main" id="{5093C97C-75A1-4375-816A-1B5A49FE289F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798B220C-E74F-43A1-9CAE-DD33A0F85E52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16" name="Ellipszis 115">
                <a:extLst>
                  <a:ext uri="{FF2B5EF4-FFF2-40B4-BE49-F238E27FC236}">
                    <a16:creationId xmlns:a16="http://schemas.microsoft.com/office/drawing/2014/main" id="{0FA39588-41DF-45BF-8A0D-4FA1146270CC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7" name="Szövegdoboz 116">
                <a:extLst>
                  <a:ext uri="{FF2B5EF4-FFF2-40B4-BE49-F238E27FC236}">
                    <a16:creationId xmlns:a16="http://schemas.microsoft.com/office/drawing/2014/main" id="{03E80E93-6F4E-4F77-B3F1-0C4789A001BA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8" name="Ellipszis 117">
                <a:extLst>
                  <a:ext uri="{FF2B5EF4-FFF2-40B4-BE49-F238E27FC236}">
                    <a16:creationId xmlns:a16="http://schemas.microsoft.com/office/drawing/2014/main" id="{8D9D83E7-EC6D-4D63-8634-5267D15D9DD8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9" name="Szövegdoboz 118">
                <a:extLst>
                  <a:ext uri="{FF2B5EF4-FFF2-40B4-BE49-F238E27FC236}">
                    <a16:creationId xmlns:a16="http://schemas.microsoft.com/office/drawing/2014/main" id="{E36C820C-12D8-45FF-80F4-BED25C3DE9CE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20" name="Ellipszis 119">
                <a:extLst>
                  <a:ext uri="{FF2B5EF4-FFF2-40B4-BE49-F238E27FC236}">
                    <a16:creationId xmlns:a16="http://schemas.microsoft.com/office/drawing/2014/main" id="{63EDE620-C4B9-4C6B-A554-0AE8A6ABE43B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1" name="Szövegdoboz 120">
                <a:extLst>
                  <a:ext uri="{FF2B5EF4-FFF2-40B4-BE49-F238E27FC236}">
                    <a16:creationId xmlns:a16="http://schemas.microsoft.com/office/drawing/2014/main" id="{3107A371-B56C-4B2C-988B-581EBFDB547F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2" name="Ellipszis 121">
                <a:extLst>
                  <a:ext uri="{FF2B5EF4-FFF2-40B4-BE49-F238E27FC236}">
                    <a16:creationId xmlns:a16="http://schemas.microsoft.com/office/drawing/2014/main" id="{BA2637CC-7326-4877-8800-BBEBE16C2D74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3" name="Szövegdoboz 122">
                <a:extLst>
                  <a:ext uri="{FF2B5EF4-FFF2-40B4-BE49-F238E27FC236}">
                    <a16:creationId xmlns:a16="http://schemas.microsoft.com/office/drawing/2014/main" id="{9A6847E3-E799-4645-95BA-9572940A4A8A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4" name="Ellipszis 123">
                <a:extLst>
                  <a:ext uri="{FF2B5EF4-FFF2-40B4-BE49-F238E27FC236}">
                    <a16:creationId xmlns:a16="http://schemas.microsoft.com/office/drawing/2014/main" id="{C4E90F92-B8F4-49E7-8BB7-17786814C193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5" name="Szövegdoboz 124">
                <a:extLst>
                  <a:ext uri="{FF2B5EF4-FFF2-40B4-BE49-F238E27FC236}">
                    <a16:creationId xmlns:a16="http://schemas.microsoft.com/office/drawing/2014/main" id="{7FADC8D7-CAC2-42FF-81DF-D56A5AAD9AD0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6" name="Egyenes összekötő 125">
                <a:extLst>
                  <a:ext uri="{FF2B5EF4-FFF2-40B4-BE49-F238E27FC236}">
                    <a16:creationId xmlns:a16="http://schemas.microsoft.com/office/drawing/2014/main" id="{B31FDC1F-8380-4A19-9B2E-75CB0108082A}"/>
                  </a:ext>
                </a:extLst>
              </p:cNvPr>
              <p:cNvCxnSpPr>
                <a:cxnSpLocks/>
                <a:stCxn id="106" idx="3"/>
                <a:endCxn id="108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Egyenes összekötő 126">
                <a:extLst>
                  <a:ext uri="{FF2B5EF4-FFF2-40B4-BE49-F238E27FC236}">
                    <a16:creationId xmlns:a16="http://schemas.microsoft.com/office/drawing/2014/main" id="{078B1EB6-9720-4050-B17F-77DF9EE2769C}"/>
                  </a:ext>
                </a:extLst>
              </p:cNvPr>
              <p:cNvCxnSpPr>
                <a:stCxn id="106" idx="5"/>
                <a:endCxn id="110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Egyenes összekötő 127">
                <a:extLst>
                  <a:ext uri="{FF2B5EF4-FFF2-40B4-BE49-F238E27FC236}">
                    <a16:creationId xmlns:a16="http://schemas.microsoft.com/office/drawing/2014/main" id="{9520AE5D-F10D-4C16-B363-5DD5862E1473}"/>
                  </a:ext>
                </a:extLst>
              </p:cNvPr>
              <p:cNvCxnSpPr>
                <a:cxnSpLocks/>
                <a:stCxn id="108" idx="3"/>
                <a:endCxn id="112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98010770-8343-4CC8-A24B-92F408FFBA00}"/>
                  </a:ext>
                </a:extLst>
              </p:cNvPr>
              <p:cNvCxnSpPr>
                <a:cxnSpLocks/>
                <a:endCxn id="114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91BDFA90-0A20-4BDD-ABD6-4B7B420251C4}"/>
                  </a:ext>
                </a:extLst>
              </p:cNvPr>
              <p:cNvCxnSpPr>
                <a:stCxn id="110" idx="3"/>
                <a:endCxn id="116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4F487092-4F34-480F-8B2B-066B33DF9BE9}"/>
                  </a:ext>
                </a:extLst>
              </p:cNvPr>
              <p:cNvCxnSpPr>
                <a:cxnSpLocks/>
                <a:stCxn id="110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E4CB8A82-E4BA-425A-A287-CDF47C71874C}"/>
                  </a:ext>
                </a:extLst>
              </p:cNvPr>
              <p:cNvCxnSpPr>
                <a:stCxn id="112" idx="3"/>
                <a:endCxn id="120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9C603721-8020-45AF-A869-4F1E36EDD312}"/>
                  </a:ext>
                </a:extLst>
              </p:cNvPr>
              <p:cNvCxnSpPr>
                <a:stCxn id="112" idx="5"/>
                <a:endCxn id="122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Egyenes összekötő 133">
                <a:extLst>
                  <a:ext uri="{FF2B5EF4-FFF2-40B4-BE49-F238E27FC236}">
                    <a16:creationId xmlns:a16="http://schemas.microsoft.com/office/drawing/2014/main" id="{015B56EA-2A3F-4EB3-8074-68D3AFEBB057}"/>
                  </a:ext>
                </a:extLst>
              </p:cNvPr>
              <p:cNvCxnSpPr>
                <a:cxnSpLocks/>
                <a:endCxn id="124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7BEF090F-5EDC-43E9-89B0-D8CE0FE65550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CE780B89-A81B-42DC-A30C-31AFA096600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2DDD1110-1888-4578-97DA-656C20F8F1BE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15EED634-1B84-4F56-89BD-29C29951E114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BA821ADA-BCB1-41B3-9904-DD855A18CB9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CE31B2E2-0060-44F5-BAF4-9705CE339DD3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2D22CEB0-CC67-485E-9B4D-445525B424B3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EEB487C9-BB5A-4CE2-8E40-EF8CD6D44E82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308A3821-1783-41F3-B70F-6EBD32CB5BD4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98E49A65-16EB-497D-AB9F-2802CF0E2957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136" name="Egyenes összekötő nyíllal 135">
            <a:extLst>
              <a:ext uri="{FF2B5EF4-FFF2-40B4-BE49-F238E27FC236}">
                <a16:creationId xmlns:a16="http://schemas.microsoft.com/office/drawing/2014/main" id="{9B5CE855-6FC6-437D-AFD2-97EC3588AF9D}"/>
              </a:ext>
            </a:extLst>
          </p:cNvPr>
          <p:cNvCxnSpPr>
            <a:stCxn id="65" idx="6"/>
            <a:endCxn id="57" idx="2"/>
          </p:cNvCxnSpPr>
          <p:nvPr/>
        </p:nvCxnSpPr>
        <p:spPr>
          <a:xfrm>
            <a:off x="10556917" y="2104627"/>
            <a:ext cx="569424" cy="34983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7" name="Táblázat 4">
            <a:extLst>
              <a:ext uri="{FF2B5EF4-FFF2-40B4-BE49-F238E27FC236}">
                <a16:creationId xmlns:a16="http://schemas.microsoft.com/office/drawing/2014/main" id="{DEB4E8E5-B532-4AAC-B2B4-4DB6427F4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105954"/>
              </p:ext>
            </p:extLst>
          </p:nvPr>
        </p:nvGraphicFramePr>
        <p:xfrm>
          <a:off x="8826720" y="5397528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2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FD4886E-D879-4C31-AFFB-C9F0219F1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6733B59E-38B1-46B9-B29F-460AA07D6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631928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6" name="Táblázat 4">
            <a:extLst>
              <a:ext uri="{FF2B5EF4-FFF2-40B4-BE49-F238E27FC236}">
                <a16:creationId xmlns:a16="http://schemas.microsoft.com/office/drawing/2014/main" id="{146B3B37-8677-47C6-AC8D-6E87A5690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014947"/>
              </p:ext>
            </p:extLst>
          </p:nvPr>
        </p:nvGraphicFramePr>
        <p:xfrm>
          <a:off x="82216" y="5299874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A224A09C-0A0B-42E5-B83A-55AFE5932381}"/>
              </a:ext>
            </a:extLst>
          </p:cNvPr>
          <p:cNvGrpSpPr/>
          <p:nvPr/>
        </p:nvGrpSpPr>
        <p:grpSpPr>
          <a:xfrm>
            <a:off x="-80958" y="1655857"/>
            <a:ext cx="4895724" cy="2605265"/>
            <a:chOff x="3854703" y="2409242"/>
            <a:chExt cx="4343101" cy="2326059"/>
          </a:xfrm>
        </p:grpSpPr>
        <p:grpSp>
          <p:nvGrpSpPr>
            <p:cNvPr id="8" name="Csoportba foglalás 7">
              <a:extLst>
                <a:ext uri="{FF2B5EF4-FFF2-40B4-BE49-F238E27FC236}">
                  <a16:creationId xmlns:a16="http://schemas.microsoft.com/office/drawing/2014/main" id="{FD7339EA-C64B-40D4-A2B0-4BF580F195ED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2C0EA5EF-98BB-4794-A6AD-C709799EF768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F0343DF8-E241-4C9B-93FF-0CC0A4DAA1DE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76DF764D-D974-4330-9CDA-333D5B3A70C5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248F862F-28F9-40C7-A629-2697B159B570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86751596-91E7-45AC-A831-FE354527064A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213D9E60-260A-465B-A62B-CA3B0C9FDC06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108D22A0-7307-4572-8C90-D743B95DDD8F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8A3A670A-7425-4C55-8CDE-E22FEBE1872D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E2B3A32E-41F7-4AFF-9BE2-CE4063104D5D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90633D42-126F-4AD1-9326-8AD55A1CDAD4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EADA4F30-AD6A-424A-A393-30CAFF6726ED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1458A329-3269-4AF5-B6C3-490ACE9FF2FA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7C0C69A2-4694-4D26-8414-3BD636423B62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56E89C88-2B00-495B-870C-A2C228EAA3BA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0D69809F-ADB6-4552-9DE5-6E74124ADA5C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01E6C25D-6A8F-4EC7-A9D7-043533CAC38A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E22B0B47-AA6D-4808-A706-9727DF422D9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AA3C6CD5-7816-4B4F-BA16-9EBE24743F9F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7" name="Ellipszis 36">
                <a:extLst>
                  <a:ext uri="{FF2B5EF4-FFF2-40B4-BE49-F238E27FC236}">
                    <a16:creationId xmlns:a16="http://schemas.microsoft.com/office/drawing/2014/main" id="{26D2DDDA-DB3A-4B02-BAED-2BAA96899F48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56801C1F-0B98-475D-8AA8-C2D80C08338B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4428E434-5EB9-40CD-864B-802714BDFC5B}"/>
                  </a:ext>
                </a:extLst>
              </p:cNvPr>
              <p:cNvCxnSpPr>
                <a:cxnSpLocks/>
                <a:stCxn id="19" idx="3"/>
                <a:endCxn id="2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7EFC0E71-2088-461D-86B3-2DDD53FDADDD}"/>
                  </a:ext>
                </a:extLst>
              </p:cNvPr>
              <p:cNvCxnSpPr>
                <a:stCxn id="19" idx="5"/>
                <a:endCxn id="2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06F7D27C-86CB-47B6-9074-1A7D8F84256B}"/>
                  </a:ext>
                </a:extLst>
              </p:cNvPr>
              <p:cNvCxnSpPr>
                <a:cxnSpLocks/>
                <a:stCxn id="21" idx="3"/>
                <a:endCxn id="2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3A59A97E-AC74-42FA-8C9B-A67FF812DC6D}"/>
                  </a:ext>
                </a:extLst>
              </p:cNvPr>
              <p:cNvCxnSpPr>
                <a:cxnSpLocks/>
                <a:endCxn id="2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860B1CE1-6115-4B96-8BBC-77150AAEE219}"/>
                  </a:ext>
                </a:extLst>
              </p:cNvPr>
              <p:cNvCxnSpPr>
                <a:stCxn id="23" idx="3"/>
                <a:endCxn id="2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FDB55189-16CD-4787-99EC-C7A17162C077}"/>
                  </a:ext>
                </a:extLst>
              </p:cNvPr>
              <p:cNvCxnSpPr>
                <a:cxnSpLocks/>
                <a:stCxn id="2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AE62C6E3-A0D3-4E1A-820B-41F5B358E800}"/>
                  </a:ext>
                </a:extLst>
              </p:cNvPr>
              <p:cNvCxnSpPr>
                <a:stCxn id="25" idx="3"/>
                <a:endCxn id="3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0201FE1B-B8F9-41C7-9997-8CD52A291C8E}"/>
                  </a:ext>
                </a:extLst>
              </p:cNvPr>
              <p:cNvCxnSpPr>
                <a:stCxn id="25" idx="5"/>
                <a:endCxn id="3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AAC8F955-4274-4CC0-97B6-E5A027C77FF1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20FFAB2A-37BB-41D5-B0E3-08FD4EDCA238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A7FFC19D-2151-48B7-B2C1-BA36959CF8B2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DC811BB8-188F-4CF6-8FC1-F8E0AAF9F0C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9ACC4353-6B21-4C4A-88A0-C657FBAC64C0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AB3DFE25-2713-4113-AF5D-1311D18EC47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74FE7EBF-F5BA-43C3-87E6-91B1CDF8A3A4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61CF7D47-EEF8-4521-8D9E-C72B935D1A27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1ABA4C3A-4E0A-4A01-89D7-F54EF02C3DD5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17CBB490-48EB-4798-B380-FB4CA0EC20FD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D10DA68D-C6F1-401D-963A-B9E8EA8D8522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49" name="Összekötő: görbe 48">
            <a:extLst>
              <a:ext uri="{FF2B5EF4-FFF2-40B4-BE49-F238E27FC236}">
                <a16:creationId xmlns:a16="http://schemas.microsoft.com/office/drawing/2014/main" id="{8D52481E-C58B-4548-BBB9-140AB56A27E1}"/>
              </a:ext>
            </a:extLst>
          </p:cNvPr>
          <p:cNvCxnSpPr>
            <a:cxnSpLocks/>
            <a:stCxn id="27" idx="0"/>
            <a:endCxn id="19" idx="4"/>
          </p:cNvCxnSpPr>
          <p:nvPr/>
        </p:nvCxnSpPr>
        <p:spPr>
          <a:xfrm rot="5400000" flipH="1" flipV="1">
            <a:off x="2483298" y="2611795"/>
            <a:ext cx="783853" cy="196779"/>
          </a:xfrm>
          <a:prstGeom prst="curvedConnector3">
            <a:avLst>
              <a:gd name="adj1" fmla="val 48867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id="{D8B3598F-775E-4D14-9C3F-4EBE00FBC2EF}"/>
              </a:ext>
            </a:extLst>
          </p:cNvPr>
          <p:cNvGrpSpPr/>
          <p:nvPr/>
        </p:nvGrpSpPr>
        <p:grpSpPr>
          <a:xfrm>
            <a:off x="7219993" y="1699692"/>
            <a:ext cx="4895724" cy="2605265"/>
            <a:chOff x="3854703" y="2409242"/>
            <a:chExt cx="4343101" cy="2326059"/>
          </a:xfrm>
        </p:grpSpPr>
        <p:grpSp>
          <p:nvGrpSpPr>
            <p:cNvPr id="53" name="Csoportba foglalás 52">
              <a:extLst>
                <a:ext uri="{FF2B5EF4-FFF2-40B4-BE49-F238E27FC236}">
                  <a16:creationId xmlns:a16="http://schemas.microsoft.com/office/drawing/2014/main" id="{DE0F2E1F-8614-4FF7-BC37-6E49EF978D60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22C8E0F4-B2DF-42FC-B856-76A54A0DD34E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32F6983E-0FAE-44A8-82F3-51E30C0218F3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D22960B1-7B03-44A8-B27B-458576BC0896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6E10725E-4F06-4925-A12F-048F88FBF0D6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4347D9AF-E1A7-4434-8BC1-C74F27CC6B97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E9ED4FA0-508A-4037-A5E9-22A2E0189968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E96BB3A0-8C28-418C-B61D-4142F06C48FD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41B70A60-7476-472E-8231-C4F434F90226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0648ED02-7282-49A7-A0C2-285A5018E344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9FEB275-941D-40EC-8C82-EA2FCA43B9E9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D042DF54-7F2E-4C31-9472-D917844168A4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9ED5D4B2-DCE5-4A4F-8968-70AAB0297C5E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E0B33A20-479D-41AC-80BA-68C5255C41FF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6800C88-EC19-4AB7-A2C0-858DD7CB52B7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39DEFBC4-1AEC-449E-8790-BD5EDCA7140A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AA6B4F17-3DB0-4EB0-AEDA-35F941CDB8AC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479532F1-F7C5-4B90-B49E-9B594101794B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58523621-9C92-40FD-BDCA-842F0ECFD542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1E1EF8E2-7EBE-4C97-8ED5-C5ECD43F3A13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156BCF00-0BB4-4A93-B63E-402C1EE085A2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A2B04893-9F4C-4FBF-B977-949E62E604EB}"/>
                  </a:ext>
                </a:extLst>
              </p:cNvPr>
              <p:cNvCxnSpPr>
                <a:cxnSpLocks/>
                <a:stCxn id="64" idx="3"/>
                <a:endCxn id="66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9E3EA380-D70E-48A5-9EAF-CB73FD664B77}"/>
                  </a:ext>
                </a:extLst>
              </p:cNvPr>
              <p:cNvCxnSpPr>
                <a:stCxn id="64" idx="5"/>
                <a:endCxn id="68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8A12BC0B-C92D-4BAA-B9B6-1900613FE7E2}"/>
                  </a:ext>
                </a:extLst>
              </p:cNvPr>
              <p:cNvCxnSpPr>
                <a:cxnSpLocks/>
                <a:stCxn id="66" idx="3"/>
                <a:endCxn id="70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0C1B6072-2B4C-45FE-A252-7DF4522AA978}"/>
                  </a:ext>
                </a:extLst>
              </p:cNvPr>
              <p:cNvCxnSpPr>
                <a:cxnSpLocks/>
                <a:endCxn id="72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7FCFD50A-BC8A-4577-A6E1-68C936647025}"/>
                  </a:ext>
                </a:extLst>
              </p:cNvPr>
              <p:cNvCxnSpPr>
                <a:stCxn id="68" idx="3"/>
                <a:endCxn id="74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059D6E1D-249A-4D46-A41F-995E31F5AA47}"/>
                  </a:ext>
                </a:extLst>
              </p:cNvPr>
              <p:cNvCxnSpPr>
                <a:cxnSpLocks/>
                <a:stCxn id="68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AAFF4CA0-6F3F-4F10-8957-B0E8A4059DFF}"/>
                  </a:ext>
                </a:extLst>
              </p:cNvPr>
              <p:cNvCxnSpPr>
                <a:stCxn id="70" idx="3"/>
                <a:endCxn id="78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1745898D-1452-4310-AE6F-327332C39831}"/>
                  </a:ext>
                </a:extLst>
              </p:cNvPr>
              <p:cNvCxnSpPr>
                <a:stCxn id="70" idx="5"/>
                <a:endCxn id="80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06B5045A-10AE-4B42-A2F2-ACF5EB99170D}"/>
                  </a:ext>
                </a:extLst>
              </p:cNvPr>
              <p:cNvCxnSpPr>
                <a:cxnSpLocks/>
                <a:endCxn id="82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5DF88EA3-6995-4219-A9A8-564D9EBDBC7F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A0AB5591-FF8B-47E2-A252-062DE1E5A2D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996E055B-278F-48B4-9499-DE25B2F128D5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CADE00B9-7C89-48FC-8098-0361A6F992A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CF311C8F-4D28-4AD4-8728-2182FC8D71FC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28FBFA07-8EDA-4468-9AE0-CF81349D104D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84426B51-D5FB-456F-99C7-57B0ABAC03F2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CCE04621-E04E-46DB-B1D6-5AEA8332E911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F6DF5DC2-C2B7-4375-8EA0-585199932041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A62AF58D-61F7-42C9-8C02-2008A1CA78DA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96" name="Egyenes összekötő nyíllal 95">
            <a:extLst>
              <a:ext uri="{FF2B5EF4-FFF2-40B4-BE49-F238E27FC236}">
                <a16:creationId xmlns:a16="http://schemas.microsoft.com/office/drawing/2014/main" id="{961F8E52-587F-405D-A5A6-7FB19FEF54FD}"/>
              </a:ext>
            </a:extLst>
          </p:cNvPr>
          <p:cNvCxnSpPr>
            <a:stCxn id="64" idx="2"/>
            <a:endCxn id="66" idx="7"/>
          </p:cNvCxnSpPr>
          <p:nvPr/>
        </p:nvCxnSpPr>
        <p:spPr>
          <a:xfrm flipH="1">
            <a:off x="9477487" y="2108538"/>
            <a:ext cx="541892" cy="327818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Csoportba foglalás 96">
            <a:extLst>
              <a:ext uri="{FF2B5EF4-FFF2-40B4-BE49-F238E27FC236}">
                <a16:creationId xmlns:a16="http://schemas.microsoft.com/office/drawing/2014/main" id="{998FC1EA-6D61-413B-A83A-E704A01F05D2}"/>
              </a:ext>
            </a:extLst>
          </p:cNvPr>
          <p:cNvGrpSpPr/>
          <p:nvPr/>
        </p:nvGrpSpPr>
        <p:grpSpPr>
          <a:xfrm>
            <a:off x="3438279" y="3706964"/>
            <a:ext cx="4895724" cy="2605265"/>
            <a:chOff x="3854703" y="2409242"/>
            <a:chExt cx="4343101" cy="2326059"/>
          </a:xfrm>
        </p:grpSpPr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C057FC44-3945-4A9D-A086-259B104EA144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53FB8D62-0714-4C1D-9CD3-D2AE414BE38C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DB1EAEB3-520F-4AF7-897B-671030B2A83C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E6B5CD4C-4614-4791-B0FF-F9107F1ABBD2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25B97A6-4195-4BAA-A62C-4BCEEEB91C2C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48CC5536-8BEB-4CDD-9162-D1F58CC2ED76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782534B3-7293-425B-940F-EDEE94698408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A54B0D8E-9FCA-4594-A1B1-B013A33560AB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C224AD59-271F-498E-8463-2708B8B9800E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2003A0DE-C2FA-4207-96BE-4B2F9B44C031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Szövegdoboz 117">
                <a:extLst>
                  <a:ext uri="{FF2B5EF4-FFF2-40B4-BE49-F238E27FC236}">
                    <a16:creationId xmlns:a16="http://schemas.microsoft.com/office/drawing/2014/main" id="{7CFBA2EF-131A-4AFD-BD8A-EC692054EBF8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9" name="Ellipszis 118">
                <a:extLst>
                  <a:ext uri="{FF2B5EF4-FFF2-40B4-BE49-F238E27FC236}">
                    <a16:creationId xmlns:a16="http://schemas.microsoft.com/office/drawing/2014/main" id="{79225958-034F-446E-9D24-B476C247B643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0" name="Szövegdoboz 119">
                <a:extLst>
                  <a:ext uri="{FF2B5EF4-FFF2-40B4-BE49-F238E27FC236}">
                    <a16:creationId xmlns:a16="http://schemas.microsoft.com/office/drawing/2014/main" id="{7C91BD39-B215-4FD2-9F6B-A1DB0DBD13AC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D37B8C81-B24A-4482-82E9-60DE1B25D107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Szövegdoboz 121">
                <a:extLst>
                  <a:ext uri="{FF2B5EF4-FFF2-40B4-BE49-F238E27FC236}">
                    <a16:creationId xmlns:a16="http://schemas.microsoft.com/office/drawing/2014/main" id="{D8DB38B2-40AD-4939-8C01-9E53C3E8FDE8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23" name="Ellipszis 122">
                <a:extLst>
                  <a:ext uri="{FF2B5EF4-FFF2-40B4-BE49-F238E27FC236}">
                    <a16:creationId xmlns:a16="http://schemas.microsoft.com/office/drawing/2014/main" id="{34655474-32B9-439C-B997-FAD5102E6CDC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4" name="Szövegdoboz 123">
                <a:extLst>
                  <a:ext uri="{FF2B5EF4-FFF2-40B4-BE49-F238E27FC236}">
                    <a16:creationId xmlns:a16="http://schemas.microsoft.com/office/drawing/2014/main" id="{1F84E86A-EB2F-4E76-ABA0-649923DB5FD3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5" name="Ellipszis 124">
                <a:extLst>
                  <a:ext uri="{FF2B5EF4-FFF2-40B4-BE49-F238E27FC236}">
                    <a16:creationId xmlns:a16="http://schemas.microsoft.com/office/drawing/2014/main" id="{C1590881-A3B0-4A7E-8CF1-4CD4C218E121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6" name="Szövegdoboz 125">
                <a:extLst>
                  <a:ext uri="{FF2B5EF4-FFF2-40B4-BE49-F238E27FC236}">
                    <a16:creationId xmlns:a16="http://schemas.microsoft.com/office/drawing/2014/main" id="{B746A9CF-18FB-476B-90FD-E64A66F24937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7" name="Ellipszis 126">
                <a:extLst>
                  <a:ext uri="{FF2B5EF4-FFF2-40B4-BE49-F238E27FC236}">
                    <a16:creationId xmlns:a16="http://schemas.microsoft.com/office/drawing/2014/main" id="{8F5A2EC7-F23B-4A75-BBAB-12BE129DAFDF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8" name="Szövegdoboz 127">
                <a:extLst>
                  <a:ext uri="{FF2B5EF4-FFF2-40B4-BE49-F238E27FC236}">
                    <a16:creationId xmlns:a16="http://schemas.microsoft.com/office/drawing/2014/main" id="{BB7434CF-F1D1-4D3C-8762-F15FA96B93BA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13B7FB98-F3F7-478E-84FA-75632E77712E}"/>
                  </a:ext>
                </a:extLst>
              </p:cNvPr>
              <p:cNvCxnSpPr>
                <a:cxnSpLocks/>
                <a:stCxn id="109" idx="3"/>
                <a:endCxn id="11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F4FF24C9-369E-42D5-B041-15B7ADA8FBA1}"/>
                  </a:ext>
                </a:extLst>
              </p:cNvPr>
              <p:cNvCxnSpPr>
                <a:stCxn id="109" idx="5"/>
                <a:endCxn id="11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D0ACC73D-4FA9-4AFF-BF21-FA1690149605}"/>
                  </a:ext>
                </a:extLst>
              </p:cNvPr>
              <p:cNvCxnSpPr>
                <a:cxnSpLocks/>
                <a:stCxn id="111" idx="3"/>
                <a:endCxn id="11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114DAA9F-D011-42AC-A99E-E81374F6B745}"/>
                  </a:ext>
                </a:extLst>
              </p:cNvPr>
              <p:cNvCxnSpPr>
                <a:cxnSpLocks/>
                <a:endCxn id="11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845DBD51-1A38-4649-B9C2-353F84B0F277}"/>
                  </a:ext>
                </a:extLst>
              </p:cNvPr>
              <p:cNvCxnSpPr>
                <a:stCxn id="113" idx="3"/>
                <a:endCxn id="11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Egyenes összekötő 133">
                <a:extLst>
                  <a:ext uri="{FF2B5EF4-FFF2-40B4-BE49-F238E27FC236}">
                    <a16:creationId xmlns:a16="http://schemas.microsoft.com/office/drawing/2014/main" id="{5DF469CD-0FE3-48AB-9879-B4D417AE2BF1}"/>
                  </a:ext>
                </a:extLst>
              </p:cNvPr>
              <p:cNvCxnSpPr>
                <a:cxnSpLocks/>
                <a:stCxn id="11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Egyenes összekötő 134">
                <a:extLst>
                  <a:ext uri="{FF2B5EF4-FFF2-40B4-BE49-F238E27FC236}">
                    <a16:creationId xmlns:a16="http://schemas.microsoft.com/office/drawing/2014/main" id="{3000D043-B901-42BF-8E72-BEAF19DC76B2}"/>
                  </a:ext>
                </a:extLst>
              </p:cNvPr>
              <p:cNvCxnSpPr>
                <a:stCxn id="115" idx="3"/>
                <a:endCxn id="12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Egyenes összekötő 135">
                <a:extLst>
                  <a:ext uri="{FF2B5EF4-FFF2-40B4-BE49-F238E27FC236}">
                    <a16:creationId xmlns:a16="http://schemas.microsoft.com/office/drawing/2014/main" id="{821D2FF8-7489-4755-AC09-6C28AF4B13DF}"/>
                  </a:ext>
                </a:extLst>
              </p:cNvPr>
              <p:cNvCxnSpPr>
                <a:stCxn id="115" idx="5"/>
                <a:endCxn id="12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Egyenes összekötő 136">
                <a:extLst>
                  <a:ext uri="{FF2B5EF4-FFF2-40B4-BE49-F238E27FC236}">
                    <a16:creationId xmlns:a16="http://schemas.microsoft.com/office/drawing/2014/main" id="{E245C5CA-DEDB-4594-ABC7-2B5ABF5DB0FF}"/>
                  </a:ext>
                </a:extLst>
              </p:cNvPr>
              <p:cNvCxnSpPr>
                <a:cxnSpLocks/>
                <a:endCxn id="12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C783648C-FFB5-43E9-84FD-67B44B6A4295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47D06C69-CE30-4C0A-B41F-EDD8EABB424D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743D53A4-E872-4F51-A8B0-1D1ABC249122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BA5B582E-D4F2-4E46-A78B-F7FDCBE23805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2D50866D-3A76-4769-96A4-412FF301B659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FBEEC766-D54F-47A5-8094-FE5F389E36C2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4C5EF982-E11A-4C39-BEF9-E46F87205995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07F7638-0A93-454D-B0DE-83EDA315C882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37261FC4-7E6B-4161-A77D-479F37B6A2EF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5A5809B3-E0A7-4FFF-9AC2-8B5915DC0128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38" name="Táblázat 4">
            <a:extLst>
              <a:ext uri="{FF2B5EF4-FFF2-40B4-BE49-F238E27FC236}">
                <a16:creationId xmlns:a16="http://schemas.microsoft.com/office/drawing/2014/main" id="{C4D8B8AE-16B2-4E71-875E-980424A2A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02770"/>
              </p:ext>
            </p:extLst>
          </p:nvPr>
        </p:nvGraphicFramePr>
        <p:xfrm>
          <a:off x="8736146" y="5317118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6.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1448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51A934A3-10E7-4C40-9B19-7EC9AE8B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3474E7A7-5082-4045-8674-A35C07BA0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268415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6" name="Táblázat 4">
            <a:extLst>
              <a:ext uri="{FF2B5EF4-FFF2-40B4-BE49-F238E27FC236}">
                <a16:creationId xmlns:a16="http://schemas.microsoft.com/office/drawing/2014/main" id="{958D4196-0445-4532-8CDC-671D82AE5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41958"/>
              </p:ext>
            </p:extLst>
          </p:nvPr>
        </p:nvGraphicFramePr>
        <p:xfrm>
          <a:off x="62662" y="5373414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6.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77180793-A159-417D-98AD-26C249763DD1}"/>
              </a:ext>
            </a:extLst>
          </p:cNvPr>
          <p:cNvGrpSpPr/>
          <p:nvPr/>
        </p:nvGrpSpPr>
        <p:grpSpPr>
          <a:xfrm>
            <a:off x="0" y="1656223"/>
            <a:ext cx="4895724" cy="2605265"/>
            <a:chOff x="3854703" y="2409242"/>
            <a:chExt cx="4343101" cy="2326059"/>
          </a:xfrm>
        </p:grpSpPr>
        <p:grpSp>
          <p:nvGrpSpPr>
            <p:cNvPr id="8" name="Csoportba foglalás 7">
              <a:extLst>
                <a:ext uri="{FF2B5EF4-FFF2-40B4-BE49-F238E27FC236}">
                  <a16:creationId xmlns:a16="http://schemas.microsoft.com/office/drawing/2014/main" id="{4EA00DE2-E2C9-403B-A800-97F5CCC7F6E6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ED9725DF-DCA8-4FE1-925E-ECD19DF69FE8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F761104A-7545-46BC-864B-016A7725234F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8F5AE6C4-5BEF-4C8C-BCB2-8EDA8D485CA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6B076558-352C-4DE7-B6DE-D7AB11A3E439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916E5370-2D92-4D0A-AACD-FECEACF70ED8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DEF80A36-5CCF-43BA-A478-5B71956DA02D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106EB856-1B98-4A60-8028-CEA86384C4A1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2E1186E5-A08B-430D-9EEF-8B828511FD7D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BF9B7CC8-55BE-41CA-A7C8-09BC7C86729D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20A53339-69E1-4E4E-9D41-8D9619A374AB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6EA66AEF-B4E4-4F5D-859E-98CD9672027B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6CDADD24-BD3C-47BF-97C4-3E0161BC9ACC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FE4083EB-6BFA-458E-B676-213D2DB036B0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A053A1C8-D0BD-4A8E-9A11-5E461BCD73F0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22C48B5E-4A05-4120-868E-7BF953476CD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5F8DC722-6171-4D4C-A8A0-AAB46E036993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8953F7E6-0D67-48D0-8D04-DB663711AC45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09BC3904-964E-48B7-B560-B980E5A273EA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7" name="Ellipszis 36">
                <a:extLst>
                  <a:ext uri="{FF2B5EF4-FFF2-40B4-BE49-F238E27FC236}">
                    <a16:creationId xmlns:a16="http://schemas.microsoft.com/office/drawing/2014/main" id="{6A22F998-31DC-4753-A23A-8FBA1093991C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2F5D00FA-13B9-4B72-B05E-25C201413D05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163097E9-EC78-45F2-83B9-B00D9015C779}"/>
                  </a:ext>
                </a:extLst>
              </p:cNvPr>
              <p:cNvCxnSpPr>
                <a:cxnSpLocks/>
                <a:stCxn id="19" idx="3"/>
                <a:endCxn id="2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0991BCB8-EE9C-4945-86F1-2F596C2C527D}"/>
                  </a:ext>
                </a:extLst>
              </p:cNvPr>
              <p:cNvCxnSpPr>
                <a:stCxn id="19" idx="5"/>
                <a:endCxn id="2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C18EDDF1-AC21-4688-B338-062B335FD2B5}"/>
                  </a:ext>
                </a:extLst>
              </p:cNvPr>
              <p:cNvCxnSpPr>
                <a:cxnSpLocks/>
                <a:stCxn id="21" idx="3"/>
                <a:endCxn id="2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F23C1B77-F418-4C3B-8BC4-5B02A7C7D741}"/>
                  </a:ext>
                </a:extLst>
              </p:cNvPr>
              <p:cNvCxnSpPr>
                <a:cxnSpLocks/>
                <a:endCxn id="2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4F4DFFA5-116A-4937-BFC7-B8D5578B9A46}"/>
                  </a:ext>
                </a:extLst>
              </p:cNvPr>
              <p:cNvCxnSpPr>
                <a:stCxn id="23" idx="3"/>
                <a:endCxn id="2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1186B667-9CC6-4D24-8616-86161A622326}"/>
                  </a:ext>
                </a:extLst>
              </p:cNvPr>
              <p:cNvCxnSpPr>
                <a:cxnSpLocks/>
                <a:stCxn id="2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3B75048F-63DC-41A8-B19A-B06DB35F32FB}"/>
                  </a:ext>
                </a:extLst>
              </p:cNvPr>
              <p:cNvCxnSpPr>
                <a:stCxn id="25" idx="3"/>
                <a:endCxn id="3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DCB19F47-9A45-411A-AA22-A36B73BC37E9}"/>
                  </a:ext>
                </a:extLst>
              </p:cNvPr>
              <p:cNvCxnSpPr>
                <a:stCxn id="25" idx="5"/>
                <a:endCxn id="3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01977C95-CE6E-435B-B737-A22A7DBA9A1B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76EB30EE-9259-4CA8-8762-8784E7B4B113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E8FECE5B-EB21-4564-8848-A83703C441AB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AEC10452-CF30-4F45-A250-FA34D731EDCA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161615FB-0810-4432-AACB-923C43D6B281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F99C0127-5DFF-4C3F-A0E8-A8F8515FD13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3FB9CDF8-24FB-4033-97DE-A9B032D2A645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F9CE3EC0-B547-411E-A358-679E6FD3661B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DA7F65BA-1A2F-4940-9C42-01B9F5E0080D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DDAD14C9-60B8-4BE8-938A-C99AA749E6BF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3FA35B92-66F0-4E7C-9393-93D77E4C2086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49" name="Összekötő: görbe 48">
            <a:extLst>
              <a:ext uri="{FF2B5EF4-FFF2-40B4-BE49-F238E27FC236}">
                <a16:creationId xmlns:a16="http://schemas.microsoft.com/office/drawing/2014/main" id="{600B58FF-719A-43A9-B46D-4A84593DB1ED}"/>
              </a:ext>
            </a:extLst>
          </p:cNvPr>
          <p:cNvCxnSpPr>
            <a:stCxn id="25" idx="6"/>
            <a:endCxn id="19" idx="4"/>
          </p:cNvCxnSpPr>
          <p:nvPr/>
        </p:nvCxnSpPr>
        <p:spPr>
          <a:xfrm flipV="1">
            <a:off x="1415568" y="2318623"/>
            <a:ext cx="1639004" cy="1042038"/>
          </a:xfrm>
          <a:prstGeom prst="curvedConnector2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Csoportba foglalás 49">
            <a:extLst>
              <a:ext uri="{FF2B5EF4-FFF2-40B4-BE49-F238E27FC236}">
                <a16:creationId xmlns:a16="http://schemas.microsoft.com/office/drawing/2014/main" id="{BB986DDA-B4AC-4C2A-83B0-D4599D52CE03}"/>
              </a:ext>
            </a:extLst>
          </p:cNvPr>
          <p:cNvGrpSpPr/>
          <p:nvPr/>
        </p:nvGrpSpPr>
        <p:grpSpPr>
          <a:xfrm>
            <a:off x="7205121" y="1717288"/>
            <a:ext cx="4895724" cy="2605265"/>
            <a:chOff x="3854703" y="2409242"/>
            <a:chExt cx="4343101" cy="2326059"/>
          </a:xfrm>
        </p:grpSpPr>
        <p:grpSp>
          <p:nvGrpSpPr>
            <p:cNvPr id="51" name="Csoportba foglalás 50">
              <a:extLst>
                <a:ext uri="{FF2B5EF4-FFF2-40B4-BE49-F238E27FC236}">
                  <a16:creationId xmlns:a16="http://schemas.microsoft.com/office/drawing/2014/main" id="{CE52222A-D043-43A9-8A60-B21A8B7D1E10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2" name="Ellipszis 61">
                <a:extLst>
                  <a:ext uri="{FF2B5EF4-FFF2-40B4-BE49-F238E27FC236}">
                    <a16:creationId xmlns:a16="http://schemas.microsoft.com/office/drawing/2014/main" id="{7267A42E-6043-45D2-99ED-3470E92A9F6D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3" name="Szövegdoboz 62">
                <a:extLst>
                  <a:ext uri="{FF2B5EF4-FFF2-40B4-BE49-F238E27FC236}">
                    <a16:creationId xmlns:a16="http://schemas.microsoft.com/office/drawing/2014/main" id="{6461D23D-C151-47A5-AA1B-E3690278A382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935727C0-0B5A-4BE6-A28C-AF5D647864C2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12C8FEC0-A3C6-4B4D-8E04-56FF14037237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C65DA37D-24A8-42B4-BAC5-0254D5F56B2A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6E3EAE85-B10A-43E8-AD10-E261AB5CA3C8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187D6CE4-BF94-4ADC-A76F-FDC4AC328EDF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5D22AC54-D863-450A-BB02-D96E7EFC7320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7F130C13-063B-480D-952E-BF210FA25F63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5A25E463-BE3E-4A9B-A9FF-96F058A8F7F5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8003AF05-227E-4CA8-8EFB-5F86A4810F97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E5C9347B-9D2E-4746-8683-2D1762F87503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E2C516E2-2522-48EB-BDB2-3B0EC6633BB1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4E66B8F3-A9EE-40B6-BCE5-BF63CF503801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1CE40C67-731C-4192-9C08-EE2E29F4D110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F28D3D61-BDD6-4E13-851D-36BC9C74AA39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8AEFD438-CD90-4952-9E7F-BE90D6D9E505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6CC30972-F041-4061-9FB4-17CA247DF34D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FF089112-C1C6-4D43-9CD8-1F389D58A2A7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DAE7F82E-6701-492B-880A-EE4F3B25CABC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2" name="Egyenes összekötő 81">
                <a:extLst>
                  <a:ext uri="{FF2B5EF4-FFF2-40B4-BE49-F238E27FC236}">
                    <a16:creationId xmlns:a16="http://schemas.microsoft.com/office/drawing/2014/main" id="{CBF89038-4F83-4463-92C5-8007C6E270DB}"/>
                  </a:ext>
                </a:extLst>
              </p:cNvPr>
              <p:cNvCxnSpPr>
                <a:cxnSpLocks/>
                <a:stCxn id="62" idx="3"/>
                <a:endCxn id="64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Egyenes összekötő 82">
                <a:extLst>
                  <a:ext uri="{FF2B5EF4-FFF2-40B4-BE49-F238E27FC236}">
                    <a16:creationId xmlns:a16="http://schemas.microsoft.com/office/drawing/2014/main" id="{51CE1F18-F64D-47D4-AEB8-9A9AF386D1C9}"/>
                  </a:ext>
                </a:extLst>
              </p:cNvPr>
              <p:cNvCxnSpPr>
                <a:stCxn id="62" idx="5"/>
                <a:endCxn id="66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637368C3-6B27-4BEB-98A9-0E26EF43A6CB}"/>
                  </a:ext>
                </a:extLst>
              </p:cNvPr>
              <p:cNvCxnSpPr>
                <a:cxnSpLocks/>
                <a:stCxn id="64" idx="3"/>
                <a:endCxn id="68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C98B31B3-A559-4130-B947-D63441BE314E}"/>
                  </a:ext>
                </a:extLst>
              </p:cNvPr>
              <p:cNvCxnSpPr>
                <a:cxnSpLocks/>
                <a:endCxn id="70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2CC41ACB-49F0-4A6D-B22C-2A3F67DD043C}"/>
                  </a:ext>
                </a:extLst>
              </p:cNvPr>
              <p:cNvCxnSpPr>
                <a:stCxn id="66" idx="3"/>
                <a:endCxn id="72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FFA10AF7-D8B0-4B19-AC04-53456EE22E83}"/>
                  </a:ext>
                </a:extLst>
              </p:cNvPr>
              <p:cNvCxnSpPr>
                <a:cxnSpLocks/>
                <a:stCxn id="66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E47A8AB0-D525-491B-B739-BBA969F677D7}"/>
                  </a:ext>
                </a:extLst>
              </p:cNvPr>
              <p:cNvCxnSpPr>
                <a:stCxn id="68" idx="3"/>
                <a:endCxn id="76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CAFC5B5A-9C3B-47A6-AD99-447E0B8A4D12}"/>
                  </a:ext>
                </a:extLst>
              </p:cNvPr>
              <p:cNvCxnSpPr>
                <a:stCxn id="68" idx="5"/>
                <a:endCxn id="78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83924DDB-40A5-4F3D-B1D6-95435491FDC2}"/>
                  </a:ext>
                </a:extLst>
              </p:cNvPr>
              <p:cNvCxnSpPr>
                <a:cxnSpLocks/>
                <a:endCxn id="80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B9CD0A9D-3953-43DC-992B-02951F8249B9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B3064644-D252-4D75-87D0-94BF10FBE21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13A8894A-C9A5-4964-9194-5788B8FE969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961C4018-BAD2-4DBD-8638-F131FF7AF9B6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127DE2D8-595E-408E-B665-BE952D0BD7E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AA492AB9-D9A6-4771-A7AE-23E3F28EEE94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0B92923B-B7FE-4EDA-8F82-21AF76137788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E64B8D97-0C94-45C5-A8F3-F357F0FF2299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A736EEF3-44EB-4872-B9AB-F5D404DBE0A2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B56068B4-497D-475B-8987-06C4ED01CDE1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92" name="Egyenes összekötő nyíllal 91">
            <a:extLst>
              <a:ext uri="{FF2B5EF4-FFF2-40B4-BE49-F238E27FC236}">
                <a16:creationId xmlns:a16="http://schemas.microsoft.com/office/drawing/2014/main" id="{7ECE7B0B-C198-478C-9997-4611E5176DD7}"/>
              </a:ext>
            </a:extLst>
          </p:cNvPr>
          <p:cNvCxnSpPr>
            <a:stCxn id="64" idx="7"/>
            <a:endCxn id="62" idx="2"/>
          </p:cNvCxnSpPr>
          <p:nvPr/>
        </p:nvCxnSpPr>
        <p:spPr>
          <a:xfrm flipV="1">
            <a:off x="9462615" y="2126134"/>
            <a:ext cx="541892" cy="327818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Csoportba foglalás 92">
            <a:extLst>
              <a:ext uri="{FF2B5EF4-FFF2-40B4-BE49-F238E27FC236}">
                <a16:creationId xmlns:a16="http://schemas.microsoft.com/office/drawing/2014/main" id="{D8605556-B7A1-45F9-9E0C-64882295713D}"/>
              </a:ext>
            </a:extLst>
          </p:cNvPr>
          <p:cNvGrpSpPr/>
          <p:nvPr/>
        </p:nvGrpSpPr>
        <p:grpSpPr>
          <a:xfrm>
            <a:off x="3337303" y="3719685"/>
            <a:ext cx="4895724" cy="2605265"/>
            <a:chOff x="3854703" y="2409242"/>
            <a:chExt cx="4343101" cy="2326059"/>
          </a:xfrm>
        </p:grpSpPr>
        <p:grpSp>
          <p:nvGrpSpPr>
            <p:cNvPr id="94" name="Csoportba foglalás 93">
              <a:extLst>
                <a:ext uri="{FF2B5EF4-FFF2-40B4-BE49-F238E27FC236}">
                  <a16:creationId xmlns:a16="http://schemas.microsoft.com/office/drawing/2014/main" id="{B2D6FB92-4BA1-4824-B919-CBCEC114F699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5" name="Ellipszis 104">
                <a:extLst>
                  <a:ext uri="{FF2B5EF4-FFF2-40B4-BE49-F238E27FC236}">
                    <a16:creationId xmlns:a16="http://schemas.microsoft.com/office/drawing/2014/main" id="{8ECC4053-22DB-462F-90AB-0DD19A58963B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58506B52-E5A4-48D1-AF91-BAD24DDCC48E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A738A9F7-2A18-4136-82AB-7A8628D38D90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5B6E3AE4-BAC3-40A5-94CD-F123E1F0E381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95175A77-2849-41DF-A0DC-D93E06C48747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90327C6B-E768-48C8-B079-09F5247E82F1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80EB2B21-FE50-4797-851B-43DF82607947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D23D3FE7-6379-47E2-9A64-8F6F107C0EC8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71957772-9068-4675-9D88-3F84A649B3B2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0DE5B6B5-7398-4D28-A075-9609C01B301D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8236AF01-E5DD-454B-BA54-CAC4EFAD6293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4C59A276-2D4C-42A4-A3E8-7C17FC2AE56A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E8CCEE94-059D-4903-922F-CACD26836AD5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Szövegdoboz 117">
                <a:extLst>
                  <a:ext uri="{FF2B5EF4-FFF2-40B4-BE49-F238E27FC236}">
                    <a16:creationId xmlns:a16="http://schemas.microsoft.com/office/drawing/2014/main" id="{779A5D46-5C47-4225-AA66-151B1C0D087D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19" name="Ellipszis 118">
                <a:extLst>
                  <a:ext uri="{FF2B5EF4-FFF2-40B4-BE49-F238E27FC236}">
                    <a16:creationId xmlns:a16="http://schemas.microsoft.com/office/drawing/2014/main" id="{92F5C658-B953-4E79-9930-161829416D2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0" name="Szövegdoboz 119">
                <a:extLst>
                  <a:ext uri="{FF2B5EF4-FFF2-40B4-BE49-F238E27FC236}">
                    <a16:creationId xmlns:a16="http://schemas.microsoft.com/office/drawing/2014/main" id="{64071ABB-5101-4187-B6CD-B639377C7D27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24664189-21EF-41AE-AFE3-B8C3E46D3D9C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Szövegdoboz 121">
                <a:extLst>
                  <a:ext uri="{FF2B5EF4-FFF2-40B4-BE49-F238E27FC236}">
                    <a16:creationId xmlns:a16="http://schemas.microsoft.com/office/drawing/2014/main" id="{C3F07BCB-9BCF-4CF4-9776-86D8680E23AF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3" name="Ellipszis 122">
                <a:extLst>
                  <a:ext uri="{FF2B5EF4-FFF2-40B4-BE49-F238E27FC236}">
                    <a16:creationId xmlns:a16="http://schemas.microsoft.com/office/drawing/2014/main" id="{32BD54E4-343C-4220-B168-344CDFF7607B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4" name="Szövegdoboz 123">
                <a:extLst>
                  <a:ext uri="{FF2B5EF4-FFF2-40B4-BE49-F238E27FC236}">
                    <a16:creationId xmlns:a16="http://schemas.microsoft.com/office/drawing/2014/main" id="{736BE719-914F-4825-A316-C9F2B095A035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5" name="Egyenes összekötő 124">
                <a:extLst>
                  <a:ext uri="{FF2B5EF4-FFF2-40B4-BE49-F238E27FC236}">
                    <a16:creationId xmlns:a16="http://schemas.microsoft.com/office/drawing/2014/main" id="{B8EA327C-4697-4499-99A5-D7FE0AB5509F}"/>
                  </a:ext>
                </a:extLst>
              </p:cNvPr>
              <p:cNvCxnSpPr>
                <a:cxnSpLocks/>
                <a:stCxn id="105" idx="3"/>
                <a:endCxn id="10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Egyenes összekötő 125">
                <a:extLst>
                  <a:ext uri="{FF2B5EF4-FFF2-40B4-BE49-F238E27FC236}">
                    <a16:creationId xmlns:a16="http://schemas.microsoft.com/office/drawing/2014/main" id="{B6E4382A-A8BF-4E01-92FE-3C58CE3F0841}"/>
                  </a:ext>
                </a:extLst>
              </p:cNvPr>
              <p:cNvCxnSpPr>
                <a:stCxn id="105" idx="5"/>
                <a:endCxn id="10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Egyenes összekötő 126">
                <a:extLst>
                  <a:ext uri="{FF2B5EF4-FFF2-40B4-BE49-F238E27FC236}">
                    <a16:creationId xmlns:a16="http://schemas.microsoft.com/office/drawing/2014/main" id="{D71005BB-0B81-463C-8DF2-FD51F275CA64}"/>
                  </a:ext>
                </a:extLst>
              </p:cNvPr>
              <p:cNvCxnSpPr>
                <a:cxnSpLocks/>
                <a:stCxn id="107" idx="3"/>
                <a:endCxn id="11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Egyenes összekötő 127">
                <a:extLst>
                  <a:ext uri="{FF2B5EF4-FFF2-40B4-BE49-F238E27FC236}">
                    <a16:creationId xmlns:a16="http://schemas.microsoft.com/office/drawing/2014/main" id="{FD176DB7-3E8A-4C06-B7A1-C7AFF47CE279}"/>
                  </a:ext>
                </a:extLst>
              </p:cNvPr>
              <p:cNvCxnSpPr>
                <a:cxnSpLocks/>
                <a:endCxn id="11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7398DCD6-EA4D-4A30-B2C8-DA1FD2638018}"/>
                  </a:ext>
                </a:extLst>
              </p:cNvPr>
              <p:cNvCxnSpPr>
                <a:stCxn id="109" idx="3"/>
                <a:endCxn id="11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BE3D360B-4D1A-4837-9493-C850496EC800}"/>
                  </a:ext>
                </a:extLst>
              </p:cNvPr>
              <p:cNvCxnSpPr>
                <a:cxnSpLocks/>
                <a:stCxn id="10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73E72A4B-0BA3-4368-899D-C0163DF4752A}"/>
                  </a:ext>
                </a:extLst>
              </p:cNvPr>
              <p:cNvCxnSpPr>
                <a:stCxn id="111" idx="3"/>
                <a:endCxn id="11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9EE8D60F-9218-43CF-BFA7-26EFB0461B21}"/>
                  </a:ext>
                </a:extLst>
              </p:cNvPr>
              <p:cNvCxnSpPr>
                <a:stCxn id="111" idx="5"/>
                <a:endCxn id="12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736EF389-9E41-48EF-8812-6BD706DDCB88}"/>
                  </a:ext>
                </a:extLst>
              </p:cNvPr>
              <p:cNvCxnSpPr>
                <a:cxnSpLocks/>
                <a:endCxn id="12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B21F18EF-8E90-4B21-BC6B-58BC1C99230B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E1FF38AA-4DEA-477A-8898-C46E5C80F72D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C8AEAFF2-9320-4C4F-8BDE-7BB5F35E2CFC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40F30B2E-3E7B-450C-8B4B-E4CAEDD7045C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67B2DCD8-5626-4BA6-BF62-BCA06F67808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C9061285-4065-4EC3-B33C-59040C1B7479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7A6865C2-1151-4EB9-BD03-2A52B93B1BBC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2F537C19-7FB2-46CC-B305-7D3D54965C5E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106ED11D-9773-422E-AF40-7CD9E02411DE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411F1D0-EAD3-493D-ACFF-B8533A6BBE20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34" name="Táblázat 4">
            <a:extLst>
              <a:ext uri="{FF2B5EF4-FFF2-40B4-BE49-F238E27FC236}">
                <a16:creationId xmlns:a16="http://schemas.microsoft.com/office/drawing/2014/main" id="{BE303FD6-B168-41DA-9F3B-FBD14ECCB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218929"/>
              </p:ext>
            </p:extLst>
          </p:nvPr>
        </p:nvGraphicFramePr>
        <p:xfrm>
          <a:off x="8744938" y="5358385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7.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612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C2BA685D-50E6-42BA-9A1C-69E0CFAB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CFA8468F-BA89-4AE0-97AB-BC4DE6E02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70150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6" name="Táblázat 4">
            <a:extLst>
              <a:ext uri="{FF2B5EF4-FFF2-40B4-BE49-F238E27FC236}">
                <a16:creationId xmlns:a16="http://schemas.microsoft.com/office/drawing/2014/main" id="{ED42C010-4374-4880-ACB7-0108A20EF7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31771"/>
              </p:ext>
            </p:extLst>
          </p:nvPr>
        </p:nvGraphicFramePr>
        <p:xfrm>
          <a:off x="83141" y="5373414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7.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2ADC1166-F1B7-4A57-A01E-CEE1318F92A3}"/>
              </a:ext>
            </a:extLst>
          </p:cNvPr>
          <p:cNvGrpSpPr/>
          <p:nvPr/>
        </p:nvGrpSpPr>
        <p:grpSpPr>
          <a:xfrm>
            <a:off x="127245" y="1833062"/>
            <a:ext cx="4895724" cy="2605265"/>
            <a:chOff x="3854703" y="2409242"/>
            <a:chExt cx="4343101" cy="2326059"/>
          </a:xfrm>
        </p:grpSpPr>
        <p:grpSp>
          <p:nvGrpSpPr>
            <p:cNvPr id="8" name="Csoportba foglalás 7">
              <a:extLst>
                <a:ext uri="{FF2B5EF4-FFF2-40B4-BE49-F238E27FC236}">
                  <a16:creationId xmlns:a16="http://schemas.microsoft.com/office/drawing/2014/main" id="{88E581A5-ED86-4131-8373-3DA733E4DB3C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917EC42E-1E9B-4C71-9637-7A33502A1687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6896E0B0-33BB-4F8C-9C17-B46F69DBCF57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535314BB-26F3-48E1-A338-6D18317BA3E2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C2DE8ACC-6A5F-4ECA-A7BB-5B7FC59CBAA4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2AD5A023-DB6C-44A5-8BF1-D95F1AA16532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226939E5-20D4-4206-A7CC-5B6363D17F42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3CD49953-9409-42A5-9F3E-246EB9305A94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186C5DCE-C483-4176-815F-2018DE558372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66DB877D-A541-4D60-B906-65BF04AB83ED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6CDFEFB5-C8BE-49F0-BB04-1FF62A80F90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FAEBA019-A161-436E-AFE4-4821D1A6E693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79F07025-6702-45B4-9C78-E7411A7116D6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6DB1E40D-50AC-4165-8A98-B4B62547D12F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80AF5020-8442-49C0-9F4F-8F47F3477BBE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127B8815-DD18-432F-81E6-255D3C998420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CB78EAE6-82E1-4FBF-A721-191C4365091D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1825B3FF-C113-47EC-9CD5-5B00443D3E6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D6F4F668-5634-4E24-90CD-106052D1A45D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7" name="Ellipszis 36">
                <a:extLst>
                  <a:ext uri="{FF2B5EF4-FFF2-40B4-BE49-F238E27FC236}">
                    <a16:creationId xmlns:a16="http://schemas.microsoft.com/office/drawing/2014/main" id="{29DE72E8-B42B-441E-AEDA-1D31024054E9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0CC903FC-1433-4464-8DA6-9791670B541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4AE0184D-E9A4-47CE-AAB3-8A19CBB38793}"/>
                  </a:ext>
                </a:extLst>
              </p:cNvPr>
              <p:cNvCxnSpPr>
                <a:cxnSpLocks/>
                <a:stCxn id="19" idx="3"/>
                <a:endCxn id="2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95F30840-0D55-4A34-8387-A8343F4D15E4}"/>
                  </a:ext>
                </a:extLst>
              </p:cNvPr>
              <p:cNvCxnSpPr>
                <a:stCxn id="19" idx="5"/>
                <a:endCxn id="2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645DF9E9-E6DD-48E6-8903-3C0C334FBD3D}"/>
                  </a:ext>
                </a:extLst>
              </p:cNvPr>
              <p:cNvCxnSpPr>
                <a:cxnSpLocks/>
                <a:stCxn id="21" idx="3"/>
                <a:endCxn id="2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0ADE4C43-60D5-49F1-A0BC-BAE6159D0AE6}"/>
                  </a:ext>
                </a:extLst>
              </p:cNvPr>
              <p:cNvCxnSpPr>
                <a:cxnSpLocks/>
                <a:endCxn id="2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52B4A9F6-EE22-485A-B535-15FFE47B3E53}"/>
                  </a:ext>
                </a:extLst>
              </p:cNvPr>
              <p:cNvCxnSpPr>
                <a:stCxn id="23" idx="3"/>
                <a:endCxn id="2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9EF08C91-FB05-4FE7-9485-B7F4FF8778D1}"/>
                  </a:ext>
                </a:extLst>
              </p:cNvPr>
              <p:cNvCxnSpPr>
                <a:cxnSpLocks/>
                <a:stCxn id="2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11C5218A-7579-4C98-9E39-F1327B549F50}"/>
                  </a:ext>
                </a:extLst>
              </p:cNvPr>
              <p:cNvCxnSpPr>
                <a:stCxn id="25" idx="3"/>
                <a:endCxn id="3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B71CB4FC-1232-4483-B816-3BC98CF308C7}"/>
                  </a:ext>
                </a:extLst>
              </p:cNvPr>
              <p:cNvCxnSpPr>
                <a:stCxn id="25" idx="5"/>
                <a:endCxn id="3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8554D0DD-2E90-4EF1-99BC-49A3104E8F40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A111C395-6261-41C6-83E0-8D0C0997DF55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AD629F56-6F07-4B45-971E-C51CD47FE0EA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568B0364-B2B3-4395-852B-148804FC28D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99744E71-19E4-44D6-B257-53FEAF37D10C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8043AC4C-6DC0-421E-BB46-A1E947293C8D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9CFC7B08-A607-42F0-B0AE-0740714157F8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B5C76BCB-4C72-415E-9028-1B75D9FA20ED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A52718E6-248B-403E-990D-1FEFA04E37DC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FE727C75-C85B-4625-B92C-55371D112C5E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EC4A2670-9C2E-45A8-BFE6-06B68B8FAD10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49" name="Összekötő: görbe 48">
            <a:extLst>
              <a:ext uri="{FF2B5EF4-FFF2-40B4-BE49-F238E27FC236}">
                <a16:creationId xmlns:a16="http://schemas.microsoft.com/office/drawing/2014/main" id="{CD194F37-49FA-4A0D-9763-E331A036B921}"/>
              </a:ext>
            </a:extLst>
          </p:cNvPr>
          <p:cNvCxnSpPr>
            <a:stCxn id="19" idx="7"/>
            <a:endCxn id="23" idx="7"/>
          </p:cNvCxnSpPr>
          <p:nvPr/>
        </p:nvCxnSpPr>
        <p:spPr>
          <a:xfrm rot="16200000" flipH="1">
            <a:off x="3608657" y="1816220"/>
            <a:ext cx="503605" cy="996400"/>
          </a:xfrm>
          <a:prstGeom prst="curvedConnector3">
            <a:avLst>
              <a:gd name="adj1" fmla="val -28408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id="{21B3C036-25C8-44AD-AF49-086FD666B8AC}"/>
              </a:ext>
            </a:extLst>
          </p:cNvPr>
          <p:cNvGrpSpPr/>
          <p:nvPr/>
        </p:nvGrpSpPr>
        <p:grpSpPr>
          <a:xfrm>
            <a:off x="7211101" y="1696434"/>
            <a:ext cx="4895724" cy="2605265"/>
            <a:chOff x="3854703" y="2409242"/>
            <a:chExt cx="4343101" cy="2326059"/>
          </a:xfrm>
        </p:grpSpPr>
        <p:grpSp>
          <p:nvGrpSpPr>
            <p:cNvPr id="53" name="Csoportba foglalás 52">
              <a:extLst>
                <a:ext uri="{FF2B5EF4-FFF2-40B4-BE49-F238E27FC236}">
                  <a16:creationId xmlns:a16="http://schemas.microsoft.com/office/drawing/2014/main" id="{E5BD4DFC-FD55-4E06-97F3-E3D20379CF9E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D2736FD9-900A-4D0A-8030-50A1C34CE373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2BB9E55A-9C24-4C0B-B6FC-B695E2052840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69D18444-55CA-4837-B2DB-E262A142210E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8422D616-6388-46A5-9572-F88CF339A089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6C7DC426-EBF4-4ABC-BCFE-66D63FA81C96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0CA1D920-B5CF-47FE-9CFF-288544EABAB7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13054F65-0654-4C4E-9A4C-5FB15C33B416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5D5C5EF8-C709-448B-8B74-BBE4D18115AB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271ACEDE-9D9B-47D3-9B2F-F529E57A09A8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51EE24E-1DC8-4FBD-AF8F-E43080D5F25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26C943D5-8D65-4567-B4DF-7D7814F551D4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9E2A9A12-1A55-4118-B59D-ABC76CF8F49B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4D0796EE-4DD4-457C-A388-720C73C4486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8F46C652-6589-4101-B43D-D7F248D54225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E1D5B420-7FD0-435D-8727-663276FF922A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5ADA48BB-F3EB-4815-8557-5DA21FB4F16D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48D8F38F-B4CE-4EA6-B321-82C6E31AC592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6EC2E5B-6008-4C8A-BEE1-4A8A0DBD2222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B159A94C-E1AA-405A-90E9-4C319C437C98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5E06844-D749-4DC3-9770-53EA287E11C6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B9EE92D3-21B1-486F-8D80-2CCECEF54BDD}"/>
                  </a:ext>
                </a:extLst>
              </p:cNvPr>
              <p:cNvCxnSpPr>
                <a:cxnSpLocks/>
                <a:stCxn id="64" idx="3"/>
                <a:endCxn id="66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E3B40D3D-F39D-42BE-806A-253F1C4E83FB}"/>
                  </a:ext>
                </a:extLst>
              </p:cNvPr>
              <p:cNvCxnSpPr>
                <a:stCxn id="64" idx="5"/>
                <a:endCxn id="68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BFD23137-AB0A-4AEB-B81B-3D619322DBD8}"/>
                  </a:ext>
                </a:extLst>
              </p:cNvPr>
              <p:cNvCxnSpPr>
                <a:cxnSpLocks/>
                <a:stCxn id="66" idx="3"/>
                <a:endCxn id="70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DD37FCA0-7FF9-4CE1-82D0-ED62ED194227}"/>
                  </a:ext>
                </a:extLst>
              </p:cNvPr>
              <p:cNvCxnSpPr>
                <a:cxnSpLocks/>
                <a:endCxn id="72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0AFF2B95-7FB0-4877-A972-723E2CFD3E2B}"/>
                  </a:ext>
                </a:extLst>
              </p:cNvPr>
              <p:cNvCxnSpPr>
                <a:stCxn id="68" idx="3"/>
                <a:endCxn id="74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0D37B9DF-2DDC-412C-88FD-BA5C873D60BD}"/>
                  </a:ext>
                </a:extLst>
              </p:cNvPr>
              <p:cNvCxnSpPr>
                <a:cxnSpLocks/>
                <a:stCxn id="68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D7F71805-44CB-42AF-B521-42B61152928F}"/>
                  </a:ext>
                </a:extLst>
              </p:cNvPr>
              <p:cNvCxnSpPr>
                <a:stCxn id="70" idx="3"/>
                <a:endCxn id="78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B4B51177-4C0F-4DB7-8DCE-F47CCF1FF6B4}"/>
                  </a:ext>
                </a:extLst>
              </p:cNvPr>
              <p:cNvCxnSpPr>
                <a:stCxn id="70" idx="5"/>
                <a:endCxn id="80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93A33722-D269-4F99-A4F0-65C4713D7095}"/>
                  </a:ext>
                </a:extLst>
              </p:cNvPr>
              <p:cNvCxnSpPr>
                <a:cxnSpLocks/>
                <a:endCxn id="82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5A9386F7-3C50-428E-A8F0-D7078EF65414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A255B673-66AE-4A44-B078-7A783EA5EE4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F8BC33EC-EA01-4B73-A84D-BC5DA3454C92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EE8D4E20-E3B7-4CCD-BF9A-B267E0029E17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27C27F51-2053-41F8-8365-126EC73A2D89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55C2A69A-D649-4E72-A5D1-C6EE1C8F0F9E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E270099B-FD54-4D69-AF44-2104F7FF6B29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848E0FBE-BDF1-4421-BFB7-6F51450AFD65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34A08450-EF1A-44BA-8C44-B5DDAA2FC729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CAE54DB5-FB57-4530-856E-C9C6FC9C742A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pSp>
        <p:nvGrpSpPr>
          <p:cNvPr id="93" name="Csoportba foglalás 92">
            <a:extLst>
              <a:ext uri="{FF2B5EF4-FFF2-40B4-BE49-F238E27FC236}">
                <a16:creationId xmlns:a16="http://schemas.microsoft.com/office/drawing/2014/main" id="{2BE714C9-C843-4BB2-8EDE-4597D69EA68A}"/>
              </a:ext>
            </a:extLst>
          </p:cNvPr>
          <p:cNvGrpSpPr/>
          <p:nvPr/>
        </p:nvGrpSpPr>
        <p:grpSpPr>
          <a:xfrm>
            <a:off x="3348392" y="3686639"/>
            <a:ext cx="4895724" cy="2605265"/>
            <a:chOff x="3854703" y="2409242"/>
            <a:chExt cx="4343101" cy="2326059"/>
          </a:xfrm>
        </p:grpSpPr>
        <p:grpSp>
          <p:nvGrpSpPr>
            <p:cNvPr id="94" name="Csoportba foglalás 93">
              <a:extLst>
                <a:ext uri="{FF2B5EF4-FFF2-40B4-BE49-F238E27FC236}">
                  <a16:creationId xmlns:a16="http://schemas.microsoft.com/office/drawing/2014/main" id="{3EABE63F-29E2-436D-835A-A330E43DE149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5" name="Ellipszis 104">
                <a:extLst>
                  <a:ext uri="{FF2B5EF4-FFF2-40B4-BE49-F238E27FC236}">
                    <a16:creationId xmlns:a16="http://schemas.microsoft.com/office/drawing/2014/main" id="{91DE2261-4EE5-4E10-B4C3-2EA5BF78471E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4F824307-549D-4BA7-858F-B6568713601B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D7C6670D-78D3-41FB-91CE-932544E09F2A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6F0B7DCB-E351-4667-913D-8B467FC89D38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7E294B4D-D08D-47E4-9103-FFE20AB8A64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B00A68E5-9768-4233-AF40-B535BF599D2E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F80F16A0-3ADB-45E7-9CFE-0796E00AD066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96BAE232-027A-4F9E-B7E8-F1A02A57A93B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F239C2DC-89A7-4CE9-B7F6-4369920CAE54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2E73D18E-479B-4133-B89C-6054A80853F6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C0609CA3-D903-4D82-B08F-AF775CC9E3FD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CC3C5A43-5E26-4F27-9CE5-8D817963BE38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F28919F8-135C-4AFB-B237-24BC0A009D40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Szövegdoboz 117">
                <a:extLst>
                  <a:ext uri="{FF2B5EF4-FFF2-40B4-BE49-F238E27FC236}">
                    <a16:creationId xmlns:a16="http://schemas.microsoft.com/office/drawing/2014/main" id="{9FD52984-1180-4DCE-911C-24E8F9A95C1E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19" name="Ellipszis 118">
                <a:extLst>
                  <a:ext uri="{FF2B5EF4-FFF2-40B4-BE49-F238E27FC236}">
                    <a16:creationId xmlns:a16="http://schemas.microsoft.com/office/drawing/2014/main" id="{0813D9E0-61BE-4514-A7B8-868C5DCBF1C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0" name="Szövegdoboz 119">
                <a:extLst>
                  <a:ext uri="{FF2B5EF4-FFF2-40B4-BE49-F238E27FC236}">
                    <a16:creationId xmlns:a16="http://schemas.microsoft.com/office/drawing/2014/main" id="{AF05B7C8-C18D-47A9-8225-425987EA40E7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97058213-37B9-4F07-870B-45D29EC1B760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Szövegdoboz 121">
                <a:extLst>
                  <a:ext uri="{FF2B5EF4-FFF2-40B4-BE49-F238E27FC236}">
                    <a16:creationId xmlns:a16="http://schemas.microsoft.com/office/drawing/2014/main" id="{66C438BE-45FC-4576-B931-E6BAEA39B4BA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3" name="Ellipszis 122">
                <a:extLst>
                  <a:ext uri="{FF2B5EF4-FFF2-40B4-BE49-F238E27FC236}">
                    <a16:creationId xmlns:a16="http://schemas.microsoft.com/office/drawing/2014/main" id="{C6E3751F-F4AD-47FF-98E0-3AD80CE9FAE1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4" name="Szövegdoboz 123">
                <a:extLst>
                  <a:ext uri="{FF2B5EF4-FFF2-40B4-BE49-F238E27FC236}">
                    <a16:creationId xmlns:a16="http://schemas.microsoft.com/office/drawing/2014/main" id="{7D3EF5D9-5A37-4756-9139-0D390C84E000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5" name="Egyenes összekötő 124">
                <a:extLst>
                  <a:ext uri="{FF2B5EF4-FFF2-40B4-BE49-F238E27FC236}">
                    <a16:creationId xmlns:a16="http://schemas.microsoft.com/office/drawing/2014/main" id="{EF5EA045-EF8C-4E2B-BD92-BE4CB4696501}"/>
                  </a:ext>
                </a:extLst>
              </p:cNvPr>
              <p:cNvCxnSpPr>
                <a:cxnSpLocks/>
                <a:stCxn id="105" idx="3"/>
                <a:endCxn id="10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Egyenes összekötő 125">
                <a:extLst>
                  <a:ext uri="{FF2B5EF4-FFF2-40B4-BE49-F238E27FC236}">
                    <a16:creationId xmlns:a16="http://schemas.microsoft.com/office/drawing/2014/main" id="{421CE305-592D-4696-8034-B6765D3B6F63}"/>
                  </a:ext>
                </a:extLst>
              </p:cNvPr>
              <p:cNvCxnSpPr>
                <a:stCxn id="105" idx="5"/>
                <a:endCxn id="10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Egyenes összekötő 126">
                <a:extLst>
                  <a:ext uri="{FF2B5EF4-FFF2-40B4-BE49-F238E27FC236}">
                    <a16:creationId xmlns:a16="http://schemas.microsoft.com/office/drawing/2014/main" id="{E3C2E0B0-33EB-4B97-A821-CABC98B7696B}"/>
                  </a:ext>
                </a:extLst>
              </p:cNvPr>
              <p:cNvCxnSpPr>
                <a:cxnSpLocks/>
                <a:stCxn id="107" idx="3"/>
                <a:endCxn id="11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Egyenes összekötő 127">
                <a:extLst>
                  <a:ext uri="{FF2B5EF4-FFF2-40B4-BE49-F238E27FC236}">
                    <a16:creationId xmlns:a16="http://schemas.microsoft.com/office/drawing/2014/main" id="{E9AB6B05-49D7-430E-B0EF-11950C3AFDCD}"/>
                  </a:ext>
                </a:extLst>
              </p:cNvPr>
              <p:cNvCxnSpPr>
                <a:cxnSpLocks/>
                <a:endCxn id="11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65925926-02C0-4C8D-B7DA-EE9F4321D98B}"/>
                  </a:ext>
                </a:extLst>
              </p:cNvPr>
              <p:cNvCxnSpPr>
                <a:stCxn id="109" idx="3"/>
                <a:endCxn id="11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1708C5EA-77DE-431D-B9AF-FD112CDC9504}"/>
                  </a:ext>
                </a:extLst>
              </p:cNvPr>
              <p:cNvCxnSpPr>
                <a:cxnSpLocks/>
                <a:stCxn id="10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FACD1E96-D4F9-43BC-9F88-818720075487}"/>
                  </a:ext>
                </a:extLst>
              </p:cNvPr>
              <p:cNvCxnSpPr>
                <a:stCxn id="111" idx="3"/>
                <a:endCxn id="11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3D7DFF5B-03BD-41CD-99B5-1CE1151AC14E}"/>
                  </a:ext>
                </a:extLst>
              </p:cNvPr>
              <p:cNvCxnSpPr>
                <a:stCxn id="111" idx="5"/>
                <a:endCxn id="12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795BB8E2-7FD7-443E-9551-4CFB788387CC}"/>
                  </a:ext>
                </a:extLst>
              </p:cNvPr>
              <p:cNvCxnSpPr>
                <a:cxnSpLocks/>
                <a:endCxn id="12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AFD1456B-8968-4DC9-98A5-40339082059C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C9EE694B-002B-405F-8FEF-AF7837A40182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CE3676C8-CD65-4A28-8E96-A64BFE468C82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73D26322-3ED8-4035-BCFC-0E6929D2B4A4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21147635-8B58-4F08-B7A7-10B4801FA14D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020B14F9-B7AE-4A47-8450-BFCA0C420FC5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3A06A479-24E2-43AA-95B4-00E4737B88B4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C597F954-E1D1-47E9-A8CE-4BC1CA86F332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32C93DA2-AAA6-4923-ABFF-4EF8294282E8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2CEEF6E4-9DB8-4CC4-B723-CC1BA4D60DBD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34" name="Táblázat 4">
            <a:extLst>
              <a:ext uri="{FF2B5EF4-FFF2-40B4-BE49-F238E27FC236}">
                <a16:creationId xmlns:a16="http://schemas.microsoft.com/office/drawing/2014/main" id="{11EEEA62-AE6B-4207-9305-A27B7C78E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94924"/>
              </p:ext>
            </p:extLst>
          </p:nvPr>
        </p:nvGraphicFramePr>
        <p:xfrm>
          <a:off x="8764688" y="5325339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8.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cxnSp>
        <p:nvCxnSpPr>
          <p:cNvPr id="136" name="Egyenes összekötő nyíllal 135">
            <a:extLst>
              <a:ext uri="{FF2B5EF4-FFF2-40B4-BE49-F238E27FC236}">
                <a16:creationId xmlns:a16="http://schemas.microsoft.com/office/drawing/2014/main" id="{BD04830B-FC88-45C0-A7E1-8D9B27F6FAB6}"/>
              </a:ext>
            </a:extLst>
          </p:cNvPr>
          <p:cNvCxnSpPr>
            <a:stCxn id="64" idx="2"/>
            <a:endCxn id="66" idx="7"/>
          </p:cNvCxnSpPr>
          <p:nvPr/>
        </p:nvCxnSpPr>
        <p:spPr>
          <a:xfrm flipH="1">
            <a:off x="9468595" y="2105280"/>
            <a:ext cx="541892" cy="327818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536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6EA21D5D-9892-4C80-BB64-28308D55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AD73B113-2167-46EC-8224-262E3E0F7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96949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F02BD89F-BEFB-4696-9AA3-D44288455A8F}"/>
              </a:ext>
            </a:extLst>
          </p:cNvPr>
          <p:cNvGrpSpPr/>
          <p:nvPr/>
        </p:nvGrpSpPr>
        <p:grpSpPr>
          <a:xfrm>
            <a:off x="0" y="1833062"/>
            <a:ext cx="4895724" cy="2605265"/>
            <a:chOff x="3854703" y="2409242"/>
            <a:chExt cx="4343101" cy="2326059"/>
          </a:xfrm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2A087AA9-97A5-45D2-BD5B-930FA9D23A42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C94FE7C8-3272-4BE9-A676-91E5165EEA25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0695CDDD-D9E6-42BC-8DFE-60FAB660AEDB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9C249D97-A0C5-47BC-B00E-72A5369B79B1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63286FF2-A054-4C87-B36E-E7A5CD323123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BE2091F0-C8ED-438E-A49F-C5AF9292ED6B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A6BC7279-C9C7-4A66-9464-0B92127CCF51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DB52D7F2-CD9D-4F79-BE72-C7DF2C1E5943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53FF831A-CDCD-4B5F-B40B-62868033C948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2BD9DE75-4BBF-4774-B8BE-A27ECD359281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0C7B9956-5F00-4F79-AD81-F961296F89D7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D5A5318A-8D2C-48D8-A70E-536A8C375661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229DB863-CC10-4321-AE57-C3069F5F6FB2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E04EE079-412C-4453-AF2C-E317FE1CDDFE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EC039461-38C5-4390-8120-1DE6AF1E2F26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71A542C8-5689-4DD3-AFAD-4A5CFDC23D6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A4C2670F-1064-4668-B3F5-920B5EFB9750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94BCFAAC-DFEA-4254-887A-D4E54E6CDE88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54844D79-B116-4120-A62A-1B4FF79B8EFB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302A20B2-C835-4826-AB1E-0D053CB3A38D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4744BD0F-CA29-490C-A66A-54B89E866BB9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BEFD01E8-C3CD-4015-A884-4454F29C875F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C2937784-F942-4FCF-9451-202E30337B86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E066A393-F952-4F46-8E89-9634B6B45D04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A21C7416-7297-416F-A340-626098531BED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867F8B4D-54E9-4D8F-B165-94D76000A21B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D4CC9CF9-D111-480A-B4DF-3C0018AFD7F5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F232AF27-A242-49E5-9094-39ED55AD72A8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A25EC606-809F-4836-8BD9-C0B7DF8BE213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004D5380-A990-48B1-8E8E-1EC8152EE179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893A8755-AF21-4505-9EF4-E36FAE2092BD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B7DF57F3-920E-4872-820C-C5BDFC3434BA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D38FB047-94A9-4F2C-9158-B7B4910ACC0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6A96AA38-19B8-4968-AC27-454D0132031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C9FA2B7E-3317-4AA6-AF42-B5711DE8F6F0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0E57F2DC-2937-403E-953B-EE0021147D5F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00152F20-62FF-4A0F-B179-F8C86B2BF1F4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14F5517F-9C98-44D8-9E4D-07E1A262F28E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6083DBBA-8B62-48BE-912F-100145640E9C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FA30EB78-4035-4797-9105-69BD263815B1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47" name="Táblázat 4">
            <a:extLst>
              <a:ext uri="{FF2B5EF4-FFF2-40B4-BE49-F238E27FC236}">
                <a16:creationId xmlns:a16="http://schemas.microsoft.com/office/drawing/2014/main" id="{8CFA2260-9B9D-4927-B2D0-BCDA8142D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390317"/>
              </p:ext>
            </p:extLst>
          </p:nvPr>
        </p:nvGraphicFramePr>
        <p:xfrm>
          <a:off x="86671" y="5345153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8.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48" name="Csoportba foglalás 47">
            <a:extLst>
              <a:ext uri="{FF2B5EF4-FFF2-40B4-BE49-F238E27FC236}">
                <a16:creationId xmlns:a16="http://schemas.microsoft.com/office/drawing/2014/main" id="{3BD0CE7B-68AD-400D-B2F6-F68A9692D239}"/>
              </a:ext>
            </a:extLst>
          </p:cNvPr>
          <p:cNvGrpSpPr/>
          <p:nvPr/>
        </p:nvGrpSpPr>
        <p:grpSpPr>
          <a:xfrm>
            <a:off x="7205692" y="1678450"/>
            <a:ext cx="4895724" cy="2605265"/>
            <a:chOff x="3854703" y="2409242"/>
            <a:chExt cx="4343101" cy="2326059"/>
          </a:xfrm>
        </p:grpSpPr>
        <p:grpSp>
          <p:nvGrpSpPr>
            <p:cNvPr id="49" name="Csoportba foglalás 48">
              <a:extLst>
                <a:ext uri="{FF2B5EF4-FFF2-40B4-BE49-F238E27FC236}">
                  <a16:creationId xmlns:a16="http://schemas.microsoft.com/office/drawing/2014/main" id="{D4D36EDA-20E2-4311-90D9-82D2C69D53D8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0" name="Ellipszis 59">
                <a:extLst>
                  <a:ext uri="{FF2B5EF4-FFF2-40B4-BE49-F238E27FC236}">
                    <a16:creationId xmlns:a16="http://schemas.microsoft.com/office/drawing/2014/main" id="{2F9EDEB7-6B05-4A3A-9B1D-85C0CBDDE494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1" name="Szövegdoboz 60">
                <a:extLst>
                  <a:ext uri="{FF2B5EF4-FFF2-40B4-BE49-F238E27FC236}">
                    <a16:creationId xmlns:a16="http://schemas.microsoft.com/office/drawing/2014/main" id="{C6275268-B621-4A2A-8E5D-FD68464772DC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62" name="Ellipszis 61">
                <a:extLst>
                  <a:ext uri="{FF2B5EF4-FFF2-40B4-BE49-F238E27FC236}">
                    <a16:creationId xmlns:a16="http://schemas.microsoft.com/office/drawing/2014/main" id="{F9FA419E-E547-4EDE-BCA4-ED41C7F0A5FF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3" name="Szövegdoboz 62">
                <a:extLst>
                  <a:ext uri="{FF2B5EF4-FFF2-40B4-BE49-F238E27FC236}">
                    <a16:creationId xmlns:a16="http://schemas.microsoft.com/office/drawing/2014/main" id="{342C288B-BF4F-4198-8ACF-533513E5E8C9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3E2270B7-3C1F-49FA-9B44-86A27697A7C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71BD4EBD-9933-4E3F-9509-1A042317875E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44DF3B5B-E73C-4609-A0EA-52D654327592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A74CA5AA-4C99-4C1A-986A-97A4CA518DAA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1C995123-AE1B-4244-933A-E8C1EA695F59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E4F738C9-2E39-4E9B-90C4-06C7CDF17C8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830E84FC-A9B0-413A-B482-45B9A9E4B2AF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F7850131-9928-49F5-92F1-66DACC22AB73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0FADBCA2-0276-4B5F-A82F-A9E174C4D2C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E0645482-4EF1-4CB8-91C9-7D87C7E7AB6D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D50F07C0-1F8A-46E0-A4D6-3BD5E6246C13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9082EB10-F0FF-4853-BA95-AC5EED32C8B3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10DDDC4A-CF18-4104-BC32-5F4D9DB0D1C1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B34C80B4-7F99-447A-AFB5-6C02C7F2F24C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88E172CA-6FFD-432C-AB26-548546E8831C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10631315-2019-4959-8F3C-E3BC9D73D98D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80" name="Egyenes összekötő 79">
                <a:extLst>
                  <a:ext uri="{FF2B5EF4-FFF2-40B4-BE49-F238E27FC236}">
                    <a16:creationId xmlns:a16="http://schemas.microsoft.com/office/drawing/2014/main" id="{373A65D1-2191-4084-B03E-E2A20D061E1F}"/>
                  </a:ext>
                </a:extLst>
              </p:cNvPr>
              <p:cNvCxnSpPr>
                <a:cxnSpLocks/>
                <a:stCxn id="60" idx="3"/>
                <a:endCxn id="6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Egyenes összekötő 80">
                <a:extLst>
                  <a:ext uri="{FF2B5EF4-FFF2-40B4-BE49-F238E27FC236}">
                    <a16:creationId xmlns:a16="http://schemas.microsoft.com/office/drawing/2014/main" id="{676498BC-E19B-4372-97F2-4C00350D0D70}"/>
                  </a:ext>
                </a:extLst>
              </p:cNvPr>
              <p:cNvCxnSpPr>
                <a:stCxn id="60" idx="5"/>
                <a:endCxn id="6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Egyenes összekötő 81">
                <a:extLst>
                  <a:ext uri="{FF2B5EF4-FFF2-40B4-BE49-F238E27FC236}">
                    <a16:creationId xmlns:a16="http://schemas.microsoft.com/office/drawing/2014/main" id="{95B36CA7-8775-414C-A62F-76070874C8D4}"/>
                  </a:ext>
                </a:extLst>
              </p:cNvPr>
              <p:cNvCxnSpPr>
                <a:cxnSpLocks/>
                <a:stCxn id="62" idx="3"/>
                <a:endCxn id="6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Egyenes összekötő 82">
                <a:extLst>
                  <a:ext uri="{FF2B5EF4-FFF2-40B4-BE49-F238E27FC236}">
                    <a16:creationId xmlns:a16="http://schemas.microsoft.com/office/drawing/2014/main" id="{D5D54869-50B7-4515-A5C1-3DF44DF3B718}"/>
                  </a:ext>
                </a:extLst>
              </p:cNvPr>
              <p:cNvCxnSpPr>
                <a:cxnSpLocks/>
                <a:endCxn id="6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1A740A52-4FFF-44D5-BB6C-D82FA4840E01}"/>
                  </a:ext>
                </a:extLst>
              </p:cNvPr>
              <p:cNvCxnSpPr>
                <a:stCxn id="64" idx="3"/>
                <a:endCxn id="7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410BADB9-A8BC-4CA5-B86F-80C16FFD3573}"/>
                  </a:ext>
                </a:extLst>
              </p:cNvPr>
              <p:cNvCxnSpPr>
                <a:cxnSpLocks/>
                <a:stCxn id="6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3C8151C1-C2E0-45E0-9F7C-B8365C088C21}"/>
                  </a:ext>
                </a:extLst>
              </p:cNvPr>
              <p:cNvCxnSpPr>
                <a:stCxn id="66" idx="3"/>
                <a:endCxn id="7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1C55E162-1D85-4C08-9A9A-39CD19445173}"/>
                  </a:ext>
                </a:extLst>
              </p:cNvPr>
              <p:cNvCxnSpPr>
                <a:stCxn id="66" idx="5"/>
                <a:endCxn id="7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FABA616E-EA73-4DB9-8FB7-8A0B484024BC}"/>
                  </a:ext>
                </a:extLst>
              </p:cNvPr>
              <p:cNvCxnSpPr>
                <a:cxnSpLocks/>
                <a:endCxn id="7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6D748803-22BB-438A-926C-FC9B19649D25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220074AF-9B94-4194-8A47-BEF16C3E23A6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464E43E3-98EA-4843-8B36-A729601DCA38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20B880C1-B580-4F83-B27E-20211A29E8F6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7DEBF2C3-8BFD-4046-8F4B-569517BE1503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94594ADB-6F47-4319-A7AB-96E0B7B79CC5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B67A1360-1D37-4D39-AF14-994859D96E6E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383F8706-67FC-4B38-BDB5-A58BD20D22F1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6318B9D3-C127-489D-8088-3286061263F2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200E9613-9ED8-4D6D-B49B-6DD3235342BD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90" name="Összekötő: görbe 89">
            <a:extLst>
              <a:ext uri="{FF2B5EF4-FFF2-40B4-BE49-F238E27FC236}">
                <a16:creationId xmlns:a16="http://schemas.microsoft.com/office/drawing/2014/main" id="{D6197632-74F3-453B-82B9-4C4176E9B81C}"/>
              </a:ext>
            </a:extLst>
          </p:cNvPr>
          <p:cNvCxnSpPr>
            <a:stCxn id="20" idx="0"/>
            <a:endCxn id="18" idx="2"/>
          </p:cNvCxnSpPr>
          <p:nvPr/>
        </p:nvCxnSpPr>
        <p:spPr>
          <a:xfrm rot="5400000" flipH="1" flipV="1">
            <a:off x="2311441" y="2007518"/>
            <a:ext cx="253554" cy="722335"/>
          </a:xfrm>
          <a:prstGeom prst="curvedConnector2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Csoportba foglalás 92">
            <a:extLst>
              <a:ext uri="{FF2B5EF4-FFF2-40B4-BE49-F238E27FC236}">
                <a16:creationId xmlns:a16="http://schemas.microsoft.com/office/drawing/2014/main" id="{CF05A23C-BF4E-4968-B074-8C36E883104E}"/>
              </a:ext>
            </a:extLst>
          </p:cNvPr>
          <p:cNvGrpSpPr/>
          <p:nvPr/>
        </p:nvGrpSpPr>
        <p:grpSpPr>
          <a:xfrm>
            <a:off x="3318922" y="3695368"/>
            <a:ext cx="4895724" cy="2605265"/>
            <a:chOff x="3854703" y="2409242"/>
            <a:chExt cx="4343101" cy="2326059"/>
          </a:xfrm>
        </p:grpSpPr>
        <p:grpSp>
          <p:nvGrpSpPr>
            <p:cNvPr id="94" name="Csoportba foglalás 93">
              <a:extLst>
                <a:ext uri="{FF2B5EF4-FFF2-40B4-BE49-F238E27FC236}">
                  <a16:creationId xmlns:a16="http://schemas.microsoft.com/office/drawing/2014/main" id="{A1F8A46A-62ED-42D8-8F47-E694DB609D7D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05" name="Ellipszis 104">
                <a:extLst>
                  <a:ext uri="{FF2B5EF4-FFF2-40B4-BE49-F238E27FC236}">
                    <a16:creationId xmlns:a16="http://schemas.microsoft.com/office/drawing/2014/main" id="{3ECBF899-DDC2-4600-8EC4-4D3E464E8449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C4BFC195-8451-447C-A9D3-C1B7310464DF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93358E6C-8DCC-4759-8992-36DC54C987E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C317233-3E1E-42EB-80EA-3F48144AA94B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8027BE63-DFE2-4DF2-86C2-C30ACF3E5EBD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A7707195-2CD4-45B0-B530-C850B38C0A6B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9B809CF6-34BE-4170-8284-7C84747E81DB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1167148D-84E0-4DB8-B8D7-C67BAC8CD1E9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DE6D9CA5-AA6C-42E5-9F62-8EAAF0923538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C70E3816-0565-4411-8A05-2D0F912020D1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22094B9A-9D4F-4DA0-ACAA-CE43C133A9D0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984D8A74-AE6A-4658-A7B4-99D5F689291C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D396BC0D-2964-4F93-A81D-E7937BB4A87D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Szövegdoboz 117">
                <a:extLst>
                  <a:ext uri="{FF2B5EF4-FFF2-40B4-BE49-F238E27FC236}">
                    <a16:creationId xmlns:a16="http://schemas.microsoft.com/office/drawing/2014/main" id="{283ECF43-5771-4D04-8BE8-D828569D4515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19" name="Ellipszis 118">
                <a:extLst>
                  <a:ext uri="{FF2B5EF4-FFF2-40B4-BE49-F238E27FC236}">
                    <a16:creationId xmlns:a16="http://schemas.microsoft.com/office/drawing/2014/main" id="{18E1D373-4B9A-4C1E-B04C-C324D31E43B0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0" name="Szövegdoboz 119">
                <a:extLst>
                  <a:ext uri="{FF2B5EF4-FFF2-40B4-BE49-F238E27FC236}">
                    <a16:creationId xmlns:a16="http://schemas.microsoft.com/office/drawing/2014/main" id="{591170CC-6674-4773-9771-744E79BA1346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64DECF71-962E-41EC-A700-66A403256450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Szövegdoboz 121">
                <a:extLst>
                  <a:ext uri="{FF2B5EF4-FFF2-40B4-BE49-F238E27FC236}">
                    <a16:creationId xmlns:a16="http://schemas.microsoft.com/office/drawing/2014/main" id="{9F9BE541-7CD0-48F4-8223-07E0D75A349F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23" name="Ellipszis 122">
                <a:extLst>
                  <a:ext uri="{FF2B5EF4-FFF2-40B4-BE49-F238E27FC236}">
                    <a16:creationId xmlns:a16="http://schemas.microsoft.com/office/drawing/2014/main" id="{DC0F0DC5-D0A0-4530-B114-CB0F8722466B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4" name="Szövegdoboz 123">
                <a:extLst>
                  <a:ext uri="{FF2B5EF4-FFF2-40B4-BE49-F238E27FC236}">
                    <a16:creationId xmlns:a16="http://schemas.microsoft.com/office/drawing/2014/main" id="{53325232-3BCD-4554-BF78-FE48853A153D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25" name="Egyenes összekötő 124">
                <a:extLst>
                  <a:ext uri="{FF2B5EF4-FFF2-40B4-BE49-F238E27FC236}">
                    <a16:creationId xmlns:a16="http://schemas.microsoft.com/office/drawing/2014/main" id="{3DB6B60A-C894-40AE-8D92-ED477DDCEA1E}"/>
                  </a:ext>
                </a:extLst>
              </p:cNvPr>
              <p:cNvCxnSpPr>
                <a:cxnSpLocks/>
                <a:stCxn id="105" idx="3"/>
                <a:endCxn id="107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Egyenes összekötő 125">
                <a:extLst>
                  <a:ext uri="{FF2B5EF4-FFF2-40B4-BE49-F238E27FC236}">
                    <a16:creationId xmlns:a16="http://schemas.microsoft.com/office/drawing/2014/main" id="{6AFD6AF6-FB23-440B-962E-84AF6610FC7B}"/>
                  </a:ext>
                </a:extLst>
              </p:cNvPr>
              <p:cNvCxnSpPr>
                <a:stCxn id="105" idx="5"/>
                <a:endCxn id="109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Egyenes összekötő 126">
                <a:extLst>
                  <a:ext uri="{FF2B5EF4-FFF2-40B4-BE49-F238E27FC236}">
                    <a16:creationId xmlns:a16="http://schemas.microsoft.com/office/drawing/2014/main" id="{D3C66AF3-52AB-4D14-9186-46FC27384E7E}"/>
                  </a:ext>
                </a:extLst>
              </p:cNvPr>
              <p:cNvCxnSpPr>
                <a:cxnSpLocks/>
                <a:stCxn id="107" idx="3"/>
                <a:endCxn id="111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Egyenes összekötő 127">
                <a:extLst>
                  <a:ext uri="{FF2B5EF4-FFF2-40B4-BE49-F238E27FC236}">
                    <a16:creationId xmlns:a16="http://schemas.microsoft.com/office/drawing/2014/main" id="{DC4CDC11-7BB0-4FA0-B9DC-88775537EC32}"/>
                  </a:ext>
                </a:extLst>
              </p:cNvPr>
              <p:cNvCxnSpPr>
                <a:cxnSpLocks/>
                <a:endCxn id="113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Egyenes összekötő 128">
                <a:extLst>
                  <a:ext uri="{FF2B5EF4-FFF2-40B4-BE49-F238E27FC236}">
                    <a16:creationId xmlns:a16="http://schemas.microsoft.com/office/drawing/2014/main" id="{FDAECD14-8CA3-4D33-8D8B-BAC579A9D3F5}"/>
                  </a:ext>
                </a:extLst>
              </p:cNvPr>
              <p:cNvCxnSpPr>
                <a:stCxn id="109" idx="3"/>
                <a:endCxn id="115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Egyenes összekötő 129">
                <a:extLst>
                  <a:ext uri="{FF2B5EF4-FFF2-40B4-BE49-F238E27FC236}">
                    <a16:creationId xmlns:a16="http://schemas.microsoft.com/office/drawing/2014/main" id="{AA435EC9-93FD-4C71-B94F-2A303F503393}"/>
                  </a:ext>
                </a:extLst>
              </p:cNvPr>
              <p:cNvCxnSpPr>
                <a:cxnSpLocks/>
                <a:stCxn id="109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Egyenes összekötő 130">
                <a:extLst>
                  <a:ext uri="{FF2B5EF4-FFF2-40B4-BE49-F238E27FC236}">
                    <a16:creationId xmlns:a16="http://schemas.microsoft.com/office/drawing/2014/main" id="{393EDF66-3418-4AF0-BCAC-159E6EC3100A}"/>
                  </a:ext>
                </a:extLst>
              </p:cNvPr>
              <p:cNvCxnSpPr>
                <a:stCxn id="111" idx="3"/>
                <a:endCxn id="119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Egyenes összekötő 131">
                <a:extLst>
                  <a:ext uri="{FF2B5EF4-FFF2-40B4-BE49-F238E27FC236}">
                    <a16:creationId xmlns:a16="http://schemas.microsoft.com/office/drawing/2014/main" id="{9D09120A-550C-41C8-AF3A-05C1D0267DA2}"/>
                  </a:ext>
                </a:extLst>
              </p:cNvPr>
              <p:cNvCxnSpPr>
                <a:stCxn id="111" idx="5"/>
                <a:endCxn id="121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Egyenes összekötő 132">
                <a:extLst>
                  <a:ext uri="{FF2B5EF4-FFF2-40B4-BE49-F238E27FC236}">
                    <a16:creationId xmlns:a16="http://schemas.microsoft.com/office/drawing/2014/main" id="{9AAF5B83-02A1-416C-A1AA-07E126B9660A}"/>
                  </a:ext>
                </a:extLst>
              </p:cNvPr>
              <p:cNvCxnSpPr>
                <a:cxnSpLocks/>
                <a:endCxn id="123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FAF31DE3-45F9-4CFF-8345-513B88FDE579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2DE1878A-8A50-4C93-9C82-6FC2735A6DD6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94A967BD-00B7-41A1-B2A3-EC0CD827B40E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199943FB-C9D9-42BF-ABB5-0D28FC1F2740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6EEB71A3-ECCA-4BB1-8EC8-A5A2C53C9F0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258D8912-5AC5-4DE4-971D-3CA86749A001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683BA832-540B-4299-9B9B-231B5BE54A04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FC6A6601-E79D-45AC-A5C0-F23DF7ECA1FC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C29C5D3D-DAB1-47A9-ADE1-230550CBE205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9238285B-7E27-4A8F-BE26-C85029B8B9AE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134" name="Táblázat 4">
            <a:extLst>
              <a:ext uri="{FF2B5EF4-FFF2-40B4-BE49-F238E27FC236}">
                <a16:creationId xmlns:a16="http://schemas.microsoft.com/office/drawing/2014/main" id="{A8FD1D47-42AA-44A4-8984-F19C901B7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233921"/>
              </p:ext>
            </p:extLst>
          </p:nvPr>
        </p:nvGraphicFramePr>
        <p:xfrm>
          <a:off x="8736325" y="5395175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9.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262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83BCCD61-7BA3-4F5F-9FD0-73111C6B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A rendezett tömb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D4CB59A1-ED11-4439-8B8F-A6FEB1650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179456"/>
              </p:ext>
            </p:extLst>
          </p:nvPr>
        </p:nvGraphicFramePr>
        <p:xfrm>
          <a:off x="953045" y="4825473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6B204067-FDDB-461F-AAEA-6E5928BC6495}"/>
              </a:ext>
            </a:extLst>
          </p:cNvPr>
          <p:cNvGrpSpPr/>
          <p:nvPr/>
        </p:nvGrpSpPr>
        <p:grpSpPr>
          <a:xfrm>
            <a:off x="6612538" y="1689015"/>
            <a:ext cx="4895724" cy="2605265"/>
            <a:chOff x="3854703" y="2409242"/>
            <a:chExt cx="4343101" cy="2326059"/>
          </a:xfrm>
          <a:noFill/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18B66C57-2AEC-4285-AD03-D6EB8B632B7B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  <a:grpFill/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86008FE2-A857-4D7D-8C72-694A2A871224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C0F8E8B2-DC92-43AF-ADA4-CF247BDA53A7}"/>
                  </a:ext>
                </a:extLst>
              </p:cNvPr>
              <p:cNvSpPr txBox="1"/>
              <p:nvPr/>
            </p:nvSpPr>
            <p:spPr>
              <a:xfrm>
                <a:off x="5586078" y="2210399"/>
                <a:ext cx="271047" cy="32975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58BE65B0-00FE-43C0-9D09-6F0C9B9E90FD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D955C018-B315-4AF6-98BA-2807F90DB481}"/>
                  </a:ext>
                </a:extLst>
              </p:cNvPr>
              <p:cNvSpPr txBox="1"/>
              <p:nvPr/>
            </p:nvSpPr>
            <p:spPr>
              <a:xfrm>
                <a:off x="4724396" y="2663613"/>
                <a:ext cx="271897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A0708E70-0268-4DAA-BA1E-88F57D42B913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FBC20F22-41EC-4345-9D15-6F5F9BF3A9F2}"/>
                  </a:ext>
                </a:extLst>
              </p:cNvPr>
              <p:cNvSpPr txBox="1"/>
              <p:nvPr/>
            </p:nvSpPr>
            <p:spPr>
              <a:xfrm>
                <a:off x="6485824" y="2657633"/>
                <a:ext cx="260625" cy="32975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A76C249A-369C-4343-97B9-DD80EEBB1DE0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D11E1D45-BC9C-4410-8C14-2D39F5983DCD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233067" cy="32975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07BEFD55-AAB5-43DA-848D-5EE623F43B7D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35335A6F-9792-4109-B2FC-51CE1660BF48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759A9140-D9FE-4E70-BD33-E5666633D597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EAE8788A-4429-4782-9C7F-35D9C96ED3F5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0A87218C-6C4A-43EF-8917-36D8B2992B73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CFF75D17-D5BC-4875-97B6-6C7A31102B78}"/>
                  </a:ext>
                </a:extLst>
              </p:cNvPr>
              <p:cNvSpPr txBox="1"/>
              <p:nvPr/>
            </p:nvSpPr>
            <p:spPr>
              <a:xfrm>
                <a:off x="6963258" y="3359590"/>
                <a:ext cx="379974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1559B5B7-8C25-4CA7-8040-4D659256CA1F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CDE0D6E1-897B-44D0-8518-D92264932AE8}"/>
                  </a:ext>
                </a:extLst>
              </p:cNvPr>
              <p:cNvSpPr txBox="1"/>
              <p:nvPr/>
            </p:nvSpPr>
            <p:spPr>
              <a:xfrm>
                <a:off x="3208245" y="3939610"/>
                <a:ext cx="379974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63D0A4ED-F07A-4FD3-BE34-1C0DA7248C98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DA9AA816-E12E-4FEE-90C6-83B9ECFACC77}"/>
                  </a:ext>
                </a:extLst>
              </p:cNvPr>
              <p:cNvSpPr txBox="1"/>
              <p:nvPr/>
            </p:nvSpPr>
            <p:spPr>
              <a:xfrm>
                <a:off x="4389581" y="3953501"/>
                <a:ext cx="379974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C7227967-AF25-4231-A6EE-200461A2DE77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D364999B-07C0-4474-92E1-28F627063F5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5836B299-36FB-4842-AB61-50135B7594FD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576BD21A-5833-4BC6-B753-8434408DDDC8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16F8C30C-6363-4D40-A0C9-A60AECDAC1EE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292037EB-0E25-4E86-96B5-96E8D7CB2273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976274AB-1C03-47F0-BC5F-23B6F32B68FA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F47F64E3-EBD6-4ACB-BEEB-0042BC6F0496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31DEF63F-5852-4AA8-B64F-D439D2CECABE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E7A7D6F3-B47F-48CE-A1B4-4909B4018078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730EF664-D8C9-4762-834C-5C68A6F47C20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C6773A86-3D58-4DF1-A8AB-A3616E9D44BF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C022D687-C007-432D-AA8B-577687B82E39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7C8E7E07-0984-44F1-86F8-9D0E2E7E1D89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3851D896-844D-4059-BA76-A3A63689C2EE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F95C5006-BFF5-4933-9FEF-77438D901F97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996C3BFB-73FB-4E46-A3B5-9773BF6DA553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B652ED92-6823-4595-93CF-5E6C106AD603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09690E2B-0E9B-4C0B-8D27-479C94898F24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6DBCC8E8-26A1-4074-8CEA-53DF77A588C7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CF870071-C4B5-4878-B144-80F61FF26449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pSp>
        <p:nvGrpSpPr>
          <p:cNvPr id="47" name="Csoportba foglalás 46">
            <a:extLst>
              <a:ext uri="{FF2B5EF4-FFF2-40B4-BE49-F238E27FC236}">
                <a16:creationId xmlns:a16="http://schemas.microsoft.com/office/drawing/2014/main" id="{2888FE37-8409-45A9-9D83-1772049CF385}"/>
              </a:ext>
            </a:extLst>
          </p:cNvPr>
          <p:cNvGrpSpPr/>
          <p:nvPr/>
        </p:nvGrpSpPr>
        <p:grpSpPr>
          <a:xfrm>
            <a:off x="252483" y="1827101"/>
            <a:ext cx="4895724" cy="2605265"/>
            <a:chOff x="3854703" y="2409242"/>
            <a:chExt cx="4343101" cy="2326059"/>
          </a:xfrm>
        </p:grpSpPr>
        <p:grpSp>
          <p:nvGrpSpPr>
            <p:cNvPr id="48" name="Csoportba foglalás 47">
              <a:extLst>
                <a:ext uri="{FF2B5EF4-FFF2-40B4-BE49-F238E27FC236}">
                  <a16:creationId xmlns:a16="http://schemas.microsoft.com/office/drawing/2014/main" id="{3D409A83-236F-4495-8DE2-6C1C623873C2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59" name="Ellipszis 58">
                <a:extLst>
                  <a:ext uri="{FF2B5EF4-FFF2-40B4-BE49-F238E27FC236}">
                    <a16:creationId xmlns:a16="http://schemas.microsoft.com/office/drawing/2014/main" id="{AB4B452E-F749-4365-97EE-A14721855AF9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0" name="Szövegdoboz 59">
                <a:extLst>
                  <a:ext uri="{FF2B5EF4-FFF2-40B4-BE49-F238E27FC236}">
                    <a16:creationId xmlns:a16="http://schemas.microsoft.com/office/drawing/2014/main" id="{7C308FE4-1AA8-45E5-94B9-9A8C8640C837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61" name="Ellipszis 60">
                <a:extLst>
                  <a:ext uri="{FF2B5EF4-FFF2-40B4-BE49-F238E27FC236}">
                    <a16:creationId xmlns:a16="http://schemas.microsoft.com/office/drawing/2014/main" id="{31768D59-69D6-49CB-873A-0FF3C882F9F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2" name="Szövegdoboz 61">
                <a:extLst>
                  <a:ext uri="{FF2B5EF4-FFF2-40B4-BE49-F238E27FC236}">
                    <a16:creationId xmlns:a16="http://schemas.microsoft.com/office/drawing/2014/main" id="{AE2484CE-C2D7-45DD-BCA4-7ACC8EFBD925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63" name="Ellipszis 62">
                <a:extLst>
                  <a:ext uri="{FF2B5EF4-FFF2-40B4-BE49-F238E27FC236}">
                    <a16:creationId xmlns:a16="http://schemas.microsoft.com/office/drawing/2014/main" id="{D462804A-791F-4D7E-A93D-2CF93401320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4" name="Szövegdoboz 63">
                <a:extLst>
                  <a:ext uri="{FF2B5EF4-FFF2-40B4-BE49-F238E27FC236}">
                    <a16:creationId xmlns:a16="http://schemas.microsoft.com/office/drawing/2014/main" id="{5EF2C426-B3C2-493B-A118-511A9C42AC0A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65" name="Ellipszis 64">
                <a:extLst>
                  <a:ext uri="{FF2B5EF4-FFF2-40B4-BE49-F238E27FC236}">
                    <a16:creationId xmlns:a16="http://schemas.microsoft.com/office/drawing/2014/main" id="{AAD8F4BC-C57E-4899-A071-40DBA19BD657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6" name="Szövegdoboz 65">
                <a:extLst>
                  <a:ext uri="{FF2B5EF4-FFF2-40B4-BE49-F238E27FC236}">
                    <a16:creationId xmlns:a16="http://schemas.microsoft.com/office/drawing/2014/main" id="{0BD305F4-7326-42FC-9544-DEF36262838D}"/>
                  </a:ext>
                </a:extLst>
              </p:cNvPr>
              <p:cNvSpPr txBox="1"/>
              <p:nvPr/>
            </p:nvSpPr>
            <p:spPr>
              <a:xfrm>
                <a:off x="3902472" y="3355732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67" name="Ellipszis 66">
                <a:extLst>
                  <a:ext uri="{FF2B5EF4-FFF2-40B4-BE49-F238E27FC236}">
                    <a16:creationId xmlns:a16="http://schemas.microsoft.com/office/drawing/2014/main" id="{86F8A4D9-C997-4CDF-B7C4-205BC6CAE57F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C6F7C25B-0E65-46B3-8D1A-B581777F511E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C7337321-D171-4CCC-93A6-E39EB12A8724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95516AA-DCDB-45D3-9641-AA6D7CB39540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71" name="Ellipszis 70">
                <a:extLst>
                  <a:ext uri="{FF2B5EF4-FFF2-40B4-BE49-F238E27FC236}">
                    <a16:creationId xmlns:a16="http://schemas.microsoft.com/office/drawing/2014/main" id="{CAD6CF1A-0147-4AA5-8928-A94304552943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157053A0-CF35-4F5B-AA34-A8BF6D898F3D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73" name="Ellipszis 72">
                <a:extLst>
                  <a:ext uri="{FF2B5EF4-FFF2-40B4-BE49-F238E27FC236}">
                    <a16:creationId xmlns:a16="http://schemas.microsoft.com/office/drawing/2014/main" id="{B7E85964-2C98-4300-A186-E22EC469F7D3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9B4ECCC9-375B-45D9-8B0F-AF14F4A143AC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8B38F3AB-E2ED-4CDE-8969-2976FD57601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63DF658-4863-4361-82EB-786563FFC1CE}"/>
                  </a:ext>
                </a:extLst>
              </p:cNvPr>
              <p:cNvSpPr txBox="1"/>
              <p:nvPr/>
            </p:nvSpPr>
            <p:spPr>
              <a:xfrm>
                <a:off x="4358821" y="395580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77" name="Ellipszis 76">
                <a:extLst>
                  <a:ext uri="{FF2B5EF4-FFF2-40B4-BE49-F238E27FC236}">
                    <a16:creationId xmlns:a16="http://schemas.microsoft.com/office/drawing/2014/main" id="{40DF5DBE-0652-4EE2-8617-B7F297C2136D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3B62364-3D40-4EFC-86CE-46495DD5664C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cxnSp>
            <p:nvCxnSpPr>
              <p:cNvPr id="79" name="Egyenes összekötő 78">
                <a:extLst>
                  <a:ext uri="{FF2B5EF4-FFF2-40B4-BE49-F238E27FC236}">
                    <a16:creationId xmlns:a16="http://schemas.microsoft.com/office/drawing/2014/main" id="{23CE2F7B-EF32-42AE-9791-F30087AF805C}"/>
                  </a:ext>
                </a:extLst>
              </p:cNvPr>
              <p:cNvCxnSpPr>
                <a:cxnSpLocks/>
                <a:stCxn id="59" idx="3"/>
                <a:endCxn id="6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Egyenes összekötő 79">
                <a:extLst>
                  <a:ext uri="{FF2B5EF4-FFF2-40B4-BE49-F238E27FC236}">
                    <a16:creationId xmlns:a16="http://schemas.microsoft.com/office/drawing/2014/main" id="{0AC6B3BD-14B5-445B-9F37-B58EA92F9942}"/>
                  </a:ext>
                </a:extLst>
              </p:cNvPr>
              <p:cNvCxnSpPr>
                <a:stCxn id="59" idx="5"/>
                <a:endCxn id="6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Egyenes összekötő 80">
                <a:extLst>
                  <a:ext uri="{FF2B5EF4-FFF2-40B4-BE49-F238E27FC236}">
                    <a16:creationId xmlns:a16="http://schemas.microsoft.com/office/drawing/2014/main" id="{195C1117-FF64-412D-B033-0DBACAC7CEA3}"/>
                  </a:ext>
                </a:extLst>
              </p:cNvPr>
              <p:cNvCxnSpPr>
                <a:cxnSpLocks/>
                <a:stCxn id="61" idx="3"/>
                <a:endCxn id="6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Egyenes összekötő 81">
                <a:extLst>
                  <a:ext uri="{FF2B5EF4-FFF2-40B4-BE49-F238E27FC236}">
                    <a16:creationId xmlns:a16="http://schemas.microsoft.com/office/drawing/2014/main" id="{A1794C9B-6BF4-496C-8CA8-CE502294531A}"/>
                  </a:ext>
                </a:extLst>
              </p:cNvPr>
              <p:cNvCxnSpPr>
                <a:cxnSpLocks/>
                <a:endCxn id="6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Egyenes összekötő 82">
                <a:extLst>
                  <a:ext uri="{FF2B5EF4-FFF2-40B4-BE49-F238E27FC236}">
                    <a16:creationId xmlns:a16="http://schemas.microsoft.com/office/drawing/2014/main" id="{82660341-3752-44B3-927C-FAA7FE33D232}"/>
                  </a:ext>
                </a:extLst>
              </p:cNvPr>
              <p:cNvCxnSpPr>
                <a:stCxn id="63" idx="3"/>
                <a:endCxn id="6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ECF8A59A-4821-4657-8DCA-D824CB2F8A69}"/>
                  </a:ext>
                </a:extLst>
              </p:cNvPr>
              <p:cNvCxnSpPr>
                <a:cxnSpLocks/>
                <a:stCxn id="6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541126E7-57A1-46B5-B88E-A0C6A5A2D371}"/>
                  </a:ext>
                </a:extLst>
              </p:cNvPr>
              <p:cNvCxnSpPr>
                <a:stCxn id="65" idx="3"/>
                <a:endCxn id="7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51D988A5-3219-4721-B693-4CDDD5EFF7F5}"/>
                  </a:ext>
                </a:extLst>
              </p:cNvPr>
              <p:cNvCxnSpPr>
                <a:stCxn id="65" idx="5"/>
                <a:endCxn id="7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9C3EF9C6-3029-48B2-923C-612C580635B1}"/>
                  </a:ext>
                </a:extLst>
              </p:cNvPr>
              <p:cNvCxnSpPr>
                <a:cxnSpLocks/>
                <a:endCxn id="7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54B04CD1-4248-4FFF-9170-F124749A120E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82E7EC6D-098A-4B29-87B2-26714BC70E88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CD6C4931-70A9-41EE-84F9-EDE1B6BDCB24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2" name="Szövegdoboz 51">
              <a:extLst>
                <a:ext uri="{FF2B5EF4-FFF2-40B4-BE49-F238E27FC236}">
                  <a16:creationId xmlns:a16="http://schemas.microsoft.com/office/drawing/2014/main" id="{5CFD6F4F-DDBB-48FC-8152-D14D0BF3FAA6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79DA4338-2C5A-44BC-926F-9EC349DD84A3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C5F6BC7D-46BB-4A53-B5C5-5D52275466FE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749DCB64-7700-4F69-81B1-3E9E85D50A66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0A401DDC-733F-4067-860C-41188ED7837D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EEF56741-2157-4FC7-9C73-F5C199809FF8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74DE6A24-CA16-4CC0-BDD5-73266936181E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88" name="Táblázat 87">
            <a:extLst>
              <a:ext uri="{FF2B5EF4-FFF2-40B4-BE49-F238E27FC236}">
                <a16:creationId xmlns:a16="http://schemas.microsoft.com/office/drawing/2014/main" id="{160450C3-B878-4CB9-A1B2-97537E1A1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70615"/>
              </p:ext>
            </p:extLst>
          </p:nvPr>
        </p:nvGraphicFramePr>
        <p:xfrm>
          <a:off x="7440002" y="4825473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Rendezett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sp>
        <p:nvSpPr>
          <p:cNvPr id="89" name="Nyíl: jobbra mutató 88">
            <a:extLst>
              <a:ext uri="{FF2B5EF4-FFF2-40B4-BE49-F238E27FC236}">
                <a16:creationId xmlns:a16="http://schemas.microsoft.com/office/drawing/2014/main" id="{819A6862-AF12-463D-9E9E-43B56F9F8C99}"/>
              </a:ext>
            </a:extLst>
          </p:cNvPr>
          <p:cNvSpPr/>
          <p:nvPr/>
        </p:nvSpPr>
        <p:spPr>
          <a:xfrm>
            <a:off x="5613920" y="2622044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003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837DB9-7B61-4C20-9AD0-5D864FAA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764" y="2350008"/>
            <a:ext cx="10634472" cy="2157984"/>
          </a:xfrm>
        </p:spPr>
        <p:txBody>
          <a:bodyPr/>
          <a:lstStyle/>
          <a:p>
            <a:pPr algn="ctr"/>
            <a:r>
              <a:rPr lang="hu-HU" sz="4400" dirty="0"/>
              <a:t>Köszi a figyelmet, sok sikert a ZH-hoz!</a:t>
            </a:r>
          </a:p>
        </p:txBody>
      </p:sp>
    </p:spTree>
    <p:extLst>
      <p:ext uri="{BB962C8B-B14F-4D97-AF65-F5344CB8AC3E}">
        <p14:creationId xmlns:p14="http://schemas.microsoft.com/office/powerpoint/2010/main" val="196447695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B0B909-7126-4BCC-874D-6662F9915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726567"/>
          </a:xfrm>
        </p:spPr>
        <p:txBody>
          <a:bodyPr/>
          <a:lstStyle/>
          <a:p>
            <a:r>
              <a:rPr lang="hu-HU" sz="4400" dirty="0"/>
              <a:t>Kezdő tömb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F4959BCA-EB68-4EBF-8033-A0A8ACD64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9265"/>
              </p:ext>
            </p:extLst>
          </p:nvPr>
        </p:nvGraphicFramePr>
        <p:xfrm>
          <a:off x="1829785" y="3065717"/>
          <a:ext cx="8532430" cy="14531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32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8532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726566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72656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/>
                        <a:t>10.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6468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6993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4F2D06-1BC5-4989-B0E8-D35F748DA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823759"/>
          </a:xfrm>
        </p:spPr>
        <p:txBody>
          <a:bodyPr/>
          <a:lstStyle/>
          <a:p>
            <a:r>
              <a:rPr lang="hu-HU" sz="4400" dirty="0"/>
              <a:t>Kupaccá alakítás</a:t>
            </a:r>
          </a:p>
        </p:txBody>
      </p:sp>
      <p:graphicFrame>
        <p:nvGraphicFramePr>
          <p:cNvPr id="34" name="Táblázat 4">
            <a:extLst>
              <a:ext uri="{FF2B5EF4-FFF2-40B4-BE49-F238E27FC236}">
                <a16:creationId xmlns:a16="http://schemas.microsoft.com/office/drawing/2014/main" id="{E493C5EC-33C1-46BF-8A5D-BC146C654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13822"/>
              </p:ext>
            </p:extLst>
          </p:nvPr>
        </p:nvGraphicFramePr>
        <p:xfrm>
          <a:off x="7288331" y="684744"/>
          <a:ext cx="4519900" cy="1235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1990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451990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41188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411880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11880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872E7E58-9C3E-473B-ABF4-DB28EDA63B37}"/>
              </a:ext>
            </a:extLst>
          </p:cNvPr>
          <p:cNvGrpSpPr>
            <a:grpSpLocks noChangeAspect="1"/>
          </p:cNvGrpSpPr>
          <p:nvPr/>
        </p:nvGrpSpPr>
        <p:grpSpPr>
          <a:xfrm>
            <a:off x="3924449" y="2265970"/>
            <a:ext cx="4343101" cy="2326059"/>
            <a:chOff x="3854703" y="2409242"/>
            <a:chExt cx="4343101" cy="2326059"/>
          </a:xfrm>
        </p:grpSpPr>
        <p:grpSp>
          <p:nvGrpSpPr>
            <p:cNvPr id="50" name="Csoportba foglalás 49">
              <a:extLst>
                <a:ext uri="{FF2B5EF4-FFF2-40B4-BE49-F238E27FC236}">
                  <a16:creationId xmlns:a16="http://schemas.microsoft.com/office/drawing/2014/main" id="{A06958ED-4C6F-40CA-AF82-A540FC7091D0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4" name="Ellipszis 3">
                <a:extLst>
                  <a:ext uri="{FF2B5EF4-FFF2-40B4-BE49-F238E27FC236}">
                    <a16:creationId xmlns:a16="http://schemas.microsoft.com/office/drawing/2014/main" id="{F9C5B852-DC07-4CA6-BEC3-99F9175FC1D7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66825738-2CFA-4D47-9DA0-2280A0A35696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6" name="Ellipszis 5">
                <a:extLst>
                  <a:ext uri="{FF2B5EF4-FFF2-40B4-BE49-F238E27FC236}">
                    <a16:creationId xmlns:a16="http://schemas.microsoft.com/office/drawing/2014/main" id="{6E378F83-B899-4BE5-A8E9-83733378FD11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5A770638-0104-41DD-ADA9-AEF32B9E0547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8" name="Ellipszis 7">
                <a:extLst>
                  <a:ext uri="{FF2B5EF4-FFF2-40B4-BE49-F238E27FC236}">
                    <a16:creationId xmlns:a16="http://schemas.microsoft.com/office/drawing/2014/main" id="{67F96689-3C00-454D-9CAF-D2094518115D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930AFB3B-F29C-4D36-9096-20E715E0B061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0" name="Ellipszis 9">
                <a:extLst>
                  <a:ext uri="{FF2B5EF4-FFF2-40B4-BE49-F238E27FC236}">
                    <a16:creationId xmlns:a16="http://schemas.microsoft.com/office/drawing/2014/main" id="{A9BE20BE-7145-488F-A037-29A984754E3E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E345DC31-030B-4809-9767-504479345058}"/>
                  </a:ext>
                </a:extLst>
              </p:cNvPr>
              <p:cNvSpPr txBox="1"/>
              <p:nvPr/>
            </p:nvSpPr>
            <p:spPr>
              <a:xfrm>
                <a:off x="3902472" y="3355732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2" name="Ellipszis 11">
                <a:extLst>
                  <a:ext uri="{FF2B5EF4-FFF2-40B4-BE49-F238E27FC236}">
                    <a16:creationId xmlns:a16="http://schemas.microsoft.com/office/drawing/2014/main" id="{1AAEE6EB-E4A9-4289-8FD9-BDFAEDD0D6B0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" name="Szövegdoboz 12">
                <a:extLst>
                  <a:ext uri="{FF2B5EF4-FFF2-40B4-BE49-F238E27FC236}">
                    <a16:creationId xmlns:a16="http://schemas.microsoft.com/office/drawing/2014/main" id="{0F1420CC-1E69-4F59-B158-F4D63FF63D9A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4" name="Ellipszis 13">
                <a:extLst>
                  <a:ext uri="{FF2B5EF4-FFF2-40B4-BE49-F238E27FC236}">
                    <a16:creationId xmlns:a16="http://schemas.microsoft.com/office/drawing/2014/main" id="{A7AE4EEE-DE46-4E61-8EBB-5338795FDBB0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35852E85-7591-4F70-88B5-3780D13A12BC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16" name="Ellipszis 15">
                <a:extLst>
                  <a:ext uri="{FF2B5EF4-FFF2-40B4-BE49-F238E27FC236}">
                    <a16:creationId xmlns:a16="http://schemas.microsoft.com/office/drawing/2014/main" id="{556774AE-97D5-4C38-84D0-114D48C849C1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BF42232C-D90E-4933-96D8-B39AA4AA6AC7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C1E16CC3-6904-4D22-9EF0-EE980108452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72F99051-A785-4DC3-A1A2-237AC9853D9D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615A2C4C-94F3-42CA-B3F2-1842309EC89A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44F5C667-AFD0-4AAE-930A-D8F584A1EB7B}"/>
                  </a:ext>
                </a:extLst>
              </p:cNvPr>
              <p:cNvSpPr txBox="1"/>
              <p:nvPr/>
            </p:nvSpPr>
            <p:spPr>
              <a:xfrm>
                <a:off x="4358821" y="395580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B09DEBC9-1A49-47E6-97EF-A28A3E925EF2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F3179C64-03A2-4F24-9CBF-A53675D055DB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cxnSp>
            <p:nvCxnSpPr>
              <p:cNvPr id="25" name="Egyenes összekötő 24">
                <a:extLst>
                  <a:ext uri="{FF2B5EF4-FFF2-40B4-BE49-F238E27FC236}">
                    <a16:creationId xmlns:a16="http://schemas.microsoft.com/office/drawing/2014/main" id="{9301C17C-9069-4B8C-AFA1-845315D8EA0C}"/>
                  </a:ext>
                </a:extLst>
              </p:cNvPr>
              <p:cNvCxnSpPr>
                <a:cxnSpLocks/>
                <a:stCxn id="4" idx="3"/>
                <a:endCxn id="6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Egyenes összekötő 27">
                <a:extLst>
                  <a:ext uri="{FF2B5EF4-FFF2-40B4-BE49-F238E27FC236}">
                    <a16:creationId xmlns:a16="http://schemas.microsoft.com/office/drawing/2014/main" id="{1BED468A-96AD-4BE3-99AF-51E0B6BED732}"/>
                  </a:ext>
                </a:extLst>
              </p:cNvPr>
              <p:cNvCxnSpPr>
                <a:stCxn id="4" idx="5"/>
                <a:endCxn id="8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Egyenes összekötő 29">
                <a:extLst>
                  <a:ext uri="{FF2B5EF4-FFF2-40B4-BE49-F238E27FC236}">
                    <a16:creationId xmlns:a16="http://schemas.microsoft.com/office/drawing/2014/main" id="{7AAB5E82-188B-46D8-A56D-3147F76872D6}"/>
                  </a:ext>
                </a:extLst>
              </p:cNvPr>
              <p:cNvCxnSpPr>
                <a:cxnSpLocks/>
                <a:stCxn id="6" idx="3"/>
                <a:endCxn id="10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Egyenes összekötő 31">
                <a:extLst>
                  <a:ext uri="{FF2B5EF4-FFF2-40B4-BE49-F238E27FC236}">
                    <a16:creationId xmlns:a16="http://schemas.microsoft.com/office/drawing/2014/main" id="{6FBC669E-C541-4F61-91BC-0650E6CA9453}"/>
                  </a:ext>
                </a:extLst>
              </p:cNvPr>
              <p:cNvCxnSpPr>
                <a:cxnSpLocks/>
                <a:endCxn id="12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68D53589-05DE-49D7-980D-4944287B125E}"/>
                  </a:ext>
                </a:extLst>
              </p:cNvPr>
              <p:cNvCxnSpPr>
                <a:stCxn id="8" idx="3"/>
                <a:endCxn id="14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E7ADB730-245F-49EC-8E8C-822F7C7BBB2B}"/>
                  </a:ext>
                </a:extLst>
              </p:cNvPr>
              <p:cNvCxnSpPr>
                <a:cxnSpLocks/>
                <a:stCxn id="8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29092C71-600B-458F-9562-E43D802CC1FC}"/>
                  </a:ext>
                </a:extLst>
              </p:cNvPr>
              <p:cNvCxnSpPr>
                <a:stCxn id="10" idx="3"/>
                <a:endCxn id="18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8CA093CE-5652-45E3-9F6E-AAB1E681221C}"/>
                  </a:ext>
                </a:extLst>
              </p:cNvPr>
              <p:cNvCxnSpPr>
                <a:stCxn id="10" idx="5"/>
                <a:endCxn id="20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Egyenes összekötő 47">
                <a:extLst>
                  <a:ext uri="{FF2B5EF4-FFF2-40B4-BE49-F238E27FC236}">
                    <a16:creationId xmlns:a16="http://schemas.microsoft.com/office/drawing/2014/main" id="{28FE3336-1EEB-4F18-87B7-94BD84B05FAF}"/>
                  </a:ext>
                </a:extLst>
              </p:cNvPr>
              <p:cNvCxnSpPr>
                <a:cxnSpLocks/>
                <a:endCxn id="22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Szövegdoboz 23">
              <a:extLst>
                <a:ext uri="{FF2B5EF4-FFF2-40B4-BE49-F238E27FC236}">
                  <a16:creationId xmlns:a16="http://schemas.microsoft.com/office/drawing/2014/main" id="{D214DB67-B1EB-42AF-B1BD-C4DF7617FF1F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37" name="Szövegdoboz 36">
              <a:extLst>
                <a:ext uri="{FF2B5EF4-FFF2-40B4-BE49-F238E27FC236}">
                  <a16:creationId xmlns:a16="http://schemas.microsoft.com/office/drawing/2014/main" id="{BD791327-64E5-44CB-B37A-9D6A4FEA347E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38" name="Szövegdoboz 37">
              <a:extLst>
                <a:ext uri="{FF2B5EF4-FFF2-40B4-BE49-F238E27FC236}">
                  <a16:creationId xmlns:a16="http://schemas.microsoft.com/office/drawing/2014/main" id="{3350A8AD-E93F-48E1-A6CB-7A904C4036F2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40" name="Szövegdoboz 39">
              <a:extLst>
                <a:ext uri="{FF2B5EF4-FFF2-40B4-BE49-F238E27FC236}">
                  <a16:creationId xmlns:a16="http://schemas.microsoft.com/office/drawing/2014/main" id="{11D07645-7D27-44EB-AD25-C9CA4DD2EC47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42" name="Szövegdoboz 41">
              <a:extLst>
                <a:ext uri="{FF2B5EF4-FFF2-40B4-BE49-F238E27FC236}">
                  <a16:creationId xmlns:a16="http://schemas.microsoft.com/office/drawing/2014/main" id="{CE3D8CD4-6AE2-48DC-9C87-9DAAA6BC07AC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4A41163F-4408-4FE7-BDDD-202088083073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2FDF5DDB-D0B0-4B9C-A256-1666252AD564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83C2600E-74D5-40FF-8BFB-0427858F965D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D1EAAD10-4CAC-4145-94B4-B877F9399466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51" name="Szövegdoboz 50">
              <a:extLst>
                <a:ext uri="{FF2B5EF4-FFF2-40B4-BE49-F238E27FC236}">
                  <a16:creationId xmlns:a16="http://schemas.microsoft.com/office/drawing/2014/main" id="{13A531FB-DD24-4D29-AD60-6DE77A2627DF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72874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87D013-76BE-4BEC-87BA-3E941CB5C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841514"/>
          </a:xfrm>
        </p:spPr>
        <p:txBody>
          <a:bodyPr/>
          <a:lstStyle/>
          <a:p>
            <a:r>
              <a:rPr lang="hu-HU" sz="4400" dirty="0" err="1"/>
              <a:t>BuildMaxHeap</a:t>
            </a:r>
            <a:r>
              <a:rPr lang="hu-HU" sz="4400" dirty="0"/>
              <a:t> (süllyesztések)</a:t>
            </a:r>
          </a:p>
        </p:txBody>
      </p:sp>
      <p:graphicFrame>
        <p:nvGraphicFramePr>
          <p:cNvPr id="71" name="Táblázat 4">
            <a:extLst>
              <a:ext uri="{FF2B5EF4-FFF2-40B4-BE49-F238E27FC236}">
                <a16:creationId xmlns:a16="http://schemas.microsoft.com/office/drawing/2014/main" id="{4FDE229E-6106-43D5-9B82-6829AEEBB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45283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118" name="Csoportba foglalás 117">
            <a:extLst>
              <a:ext uri="{FF2B5EF4-FFF2-40B4-BE49-F238E27FC236}">
                <a16:creationId xmlns:a16="http://schemas.microsoft.com/office/drawing/2014/main" id="{56EF2884-0219-46A9-BB59-F194EF2B9D1A}"/>
              </a:ext>
            </a:extLst>
          </p:cNvPr>
          <p:cNvGrpSpPr/>
          <p:nvPr/>
        </p:nvGrpSpPr>
        <p:grpSpPr>
          <a:xfrm>
            <a:off x="6980808" y="2105809"/>
            <a:ext cx="4895724" cy="2605265"/>
            <a:chOff x="3854703" y="2409242"/>
            <a:chExt cx="4343101" cy="2326059"/>
          </a:xfrm>
        </p:grpSpPr>
        <p:grpSp>
          <p:nvGrpSpPr>
            <p:cNvPr id="119" name="Csoportba foglalás 118">
              <a:extLst>
                <a:ext uri="{FF2B5EF4-FFF2-40B4-BE49-F238E27FC236}">
                  <a16:creationId xmlns:a16="http://schemas.microsoft.com/office/drawing/2014/main" id="{65D261B0-9D07-423E-A67D-794C6B575B8C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30" name="Ellipszis 129">
                <a:extLst>
                  <a:ext uri="{FF2B5EF4-FFF2-40B4-BE49-F238E27FC236}">
                    <a16:creationId xmlns:a16="http://schemas.microsoft.com/office/drawing/2014/main" id="{DE523A4E-43BE-4A94-B466-F80EFC4EE5A0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1" name="Szövegdoboz 130">
                <a:extLst>
                  <a:ext uri="{FF2B5EF4-FFF2-40B4-BE49-F238E27FC236}">
                    <a16:creationId xmlns:a16="http://schemas.microsoft.com/office/drawing/2014/main" id="{4390C65A-3D03-4508-BC27-7390287EA0B1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32" name="Ellipszis 131">
                <a:extLst>
                  <a:ext uri="{FF2B5EF4-FFF2-40B4-BE49-F238E27FC236}">
                    <a16:creationId xmlns:a16="http://schemas.microsoft.com/office/drawing/2014/main" id="{7010F33D-8558-4A71-A812-EDA4B0394090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3" name="Szövegdoboz 132">
                <a:extLst>
                  <a:ext uri="{FF2B5EF4-FFF2-40B4-BE49-F238E27FC236}">
                    <a16:creationId xmlns:a16="http://schemas.microsoft.com/office/drawing/2014/main" id="{3FD8DD1B-DAD4-4007-B00F-DE3768C42F35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34" name="Ellipszis 133">
                <a:extLst>
                  <a:ext uri="{FF2B5EF4-FFF2-40B4-BE49-F238E27FC236}">
                    <a16:creationId xmlns:a16="http://schemas.microsoft.com/office/drawing/2014/main" id="{FFD820CA-D090-459D-B2BC-08052D938EB9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5" name="Szövegdoboz 134">
                <a:extLst>
                  <a:ext uri="{FF2B5EF4-FFF2-40B4-BE49-F238E27FC236}">
                    <a16:creationId xmlns:a16="http://schemas.microsoft.com/office/drawing/2014/main" id="{3BCB47DA-B99E-482C-9B0C-6EEB1E09C51B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36" name="Ellipszis 135">
                <a:extLst>
                  <a:ext uri="{FF2B5EF4-FFF2-40B4-BE49-F238E27FC236}">
                    <a16:creationId xmlns:a16="http://schemas.microsoft.com/office/drawing/2014/main" id="{643C6A35-BF34-481B-8CAC-1AD08381A588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7" name="Szövegdoboz 136">
                <a:extLst>
                  <a:ext uri="{FF2B5EF4-FFF2-40B4-BE49-F238E27FC236}">
                    <a16:creationId xmlns:a16="http://schemas.microsoft.com/office/drawing/2014/main" id="{C8747EF9-9652-407F-8979-5362AF66C983}"/>
                  </a:ext>
                </a:extLst>
              </p:cNvPr>
              <p:cNvSpPr txBox="1"/>
              <p:nvPr/>
            </p:nvSpPr>
            <p:spPr>
              <a:xfrm>
                <a:off x="3902472" y="3355732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38" name="Ellipszis 137">
                <a:extLst>
                  <a:ext uri="{FF2B5EF4-FFF2-40B4-BE49-F238E27FC236}">
                    <a16:creationId xmlns:a16="http://schemas.microsoft.com/office/drawing/2014/main" id="{24DBF6CC-4E22-476E-93DA-9B8153F1FB22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9" name="Szövegdoboz 138">
                <a:extLst>
                  <a:ext uri="{FF2B5EF4-FFF2-40B4-BE49-F238E27FC236}">
                    <a16:creationId xmlns:a16="http://schemas.microsoft.com/office/drawing/2014/main" id="{B65B7DF9-654D-4EDC-A677-C404123ED77C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40" name="Ellipszis 139">
                <a:extLst>
                  <a:ext uri="{FF2B5EF4-FFF2-40B4-BE49-F238E27FC236}">
                    <a16:creationId xmlns:a16="http://schemas.microsoft.com/office/drawing/2014/main" id="{BA69026D-2F42-45B3-8125-270754BC17DE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1" name="Szövegdoboz 140">
                <a:extLst>
                  <a:ext uri="{FF2B5EF4-FFF2-40B4-BE49-F238E27FC236}">
                    <a16:creationId xmlns:a16="http://schemas.microsoft.com/office/drawing/2014/main" id="{8340E230-4428-4854-ADEF-F6702B6FFDFB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142" name="Ellipszis 141">
                <a:extLst>
                  <a:ext uri="{FF2B5EF4-FFF2-40B4-BE49-F238E27FC236}">
                    <a16:creationId xmlns:a16="http://schemas.microsoft.com/office/drawing/2014/main" id="{2FC03AE7-CD82-41DB-9932-91745E12D39F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3" name="Szövegdoboz 142">
                <a:extLst>
                  <a:ext uri="{FF2B5EF4-FFF2-40B4-BE49-F238E27FC236}">
                    <a16:creationId xmlns:a16="http://schemas.microsoft.com/office/drawing/2014/main" id="{1DC92479-B8F5-4795-B1D5-031E6E6E76DD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44" name="Ellipszis 143">
                <a:extLst>
                  <a:ext uri="{FF2B5EF4-FFF2-40B4-BE49-F238E27FC236}">
                    <a16:creationId xmlns:a16="http://schemas.microsoft.com/office/drawing/2014/main" id="{BA43D7D0-6A71-493B-B407-6FE76FA20C8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5" name="Szövegdoboz 144">
                <a:extLst>
                  <a:ext uri="{FF2B5EF4-FFF2-40B4-BE49-F238E27FC236}">
                    <a16:creationId xmlns:a16="http://schemas.microsoft.com/office/drawing/2014/main" id="{49B925CE-2032-42FD-ABDA-7AF5449BA09B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46" name="Ellipszis 145">
                <a:extLst>
                  <a:ext uri="{FF2B5EF4-FFF2-40B4-BE49-F238E27FC236}">
                    <a16:creationId xmlns:a16="http://schemas.microsoft.com/office/drawing/2014/main" id="{81786E84-0A13-462E-8597-31E49F31ECFA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7" name="Szövegdoboz 146">
                <a:extLst>
                  <a:ext uri="{FF2B5EF4-FFF2-40B4-BE49-F238E27FC236}">
                    <a16:creationId xmlns:a16="http://schemas.microsoft.com/office/drawing/2014/main" id="{A4F19318-0441-44F4-A355-8E18902532E7}"/>
                  </a:ext>
                </a:extLst>
              </p:cNvPr>
              <p:cNvSpPr txBox="1"/>
              <p:nvPr/>
            </p:nvSpPr>
            <p:spPr>
              <a:xfrm>
                <a:off x="4358821" y="395580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48" name="Ellipszis 147">
                <a:extLst>
                  <a:ext uri="{FF2B5EF4-FFF2-40B4-BE49-F238E27FC236}">
                    <a16:creationId xmlns:a16="http://schemas.microsoft.com/office/drawing/2014/main" id="{2947D732-656F-4FBC-ADB0-E91228C7E565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9" name="Szövegdoboz 148">
                <a:extLst>
                  <a:ext uri="{FF2B5EF4-FFF2-40B4-BE49-F238E27FC236}">
                    <a16:creationId xmlns:a16="http://schemas.microsoft.com/office/drawing/2014/main" id="{F21602F0-4E80-4E17-A3E9-F5785AC08CAE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150" name="Egyenes összekötő 149">
                <a:extLst>
                  <a:ext uri="{FF2B5EF4-FFF2-40B4-BE49-F238E27FC236}">
                    <a16:creationId xmlns:a16="http://schemas.microsoft.com/office/drawing/2014/main" id="{E977EFDD-76FB-489F-BE0D-022D92346FE7}"/>
                  </a:ext>
                </a:extLst>
              </p:cNvPr>
              <p:cNvCxnSpPr>
                <a:cxnSpLocks/>
                <a:stCxn id="130" idx="3"/>
                <a:endCxn id="13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Egyenes összekötő 150">
                <a:extLst>
                  <a:ext uri="{FF2B5EF4-FFF2-40B4-BE49-F238E27FC236}">
                    <a16:creationId xmlns:a16="http://schemas.microsoft.com/office/drawing/2014/main" id="{41389E6C-6ADA-460E-8C58-17FD3B031FC0}"/>
                  </a:ext>
                </a:extLst>
              </p:cNvPr>
              <p:cNvCxnSpPr>
                <a:stCxn id="130" idx="5"/>
                <a:endCxn id="13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Egyenes összekötő 151">
                <a:extLst>
                  <a:ext uri="{FF2B5EF4-FFF2-40B4-BE49-F238E27FC236}">
                    <a16:creationId xmlns:a16="http://schemas.microsoft.com/office/drawing/2014/main" id="{83CD4E6D-696C-4461-8A1C-67B9D9A75085}"/>
                  </a:ext>
                </a:extLst>
              </p:cNvPr>
              <p:cNvCxnSpPr>
                <a:cxnSpLocks/>
                <a:stCxn id="132" idx="3"/>
                <a:endCxn id="13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Egyenes összekötő 152">
                <a:extLst>
                  <a:ext uri="{FF2B5EF4-FFF2-40B4-BE49-F238E27FC236}">
                    <a16:creationId xmlns:a16="http://schemas.microsoft.com/office/drawing/2014/main" id="{3BCD6206-2E5A-439C-B55D-5813B622390B}"/>
                  </a:ext>
                </a:extLst>
              </p:cNvPr>
              <p:cNvCxnSpPr>
                <a:cxnSpLocks/>
                <a:endCxn id="13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Egyenes összekötő 153">
                <a:extLst>
                  <a:ext uri="{FF2B5EF4-FFF2-40B4-BE49-F238E27FC236}">
                    <a16:creationId xmlns:a16="http://schemas.microsoft.com/office/drawing/2014/main" id="{FCF1D071-9B09-4E5D-9E40-C03781D05E33}"/>
                  </a:ext>
                </a:extLst>
              </p:cNvPr>
              <p:cNvCxnSpPr>
                <a:stCxn id="134" idx="3"/>
                <a:endCxn id="14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Egyenes összekötő 154">
                <a:extLst>
                  <a:ext uri="{FF2B5EF4-FFF2-40B4-BE49-F238E27FC236}">
                    <a16:creationId xmlns:a16="http://schemas.microsoft.com/office/drawing/2014/main" id="{81A32426-4E8D-42F7-B65C-4AA1E5EDA7EC}"/>
                  </a:ext>
                </a:extLst>
              </p:cNvPr>
              <p:cNvCxnSpPr>
                <a:cxnSpLocks/>
                <a:stCxn id="13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Egyenes összekötő 155">
                <a:extLst>
                  <a:ext uri="{FF2B5EF4-FFF2-40B4-BE49-F238E27FC236}">
                    <a16:creationId xmlns:a16="http://schemas.microsoft.com/office/drawing/2014/main" id="{5F8A0936-3D35-4DBF-ABBE-A5ED9C7EFD70}"/>
                  </a:ext>
                </a:extLst>
              </p:cNvPr>
              <p:cNvCxnSpPr>
                <a:stCxn id="136" idx="3"/>
                <a:endCxn id="14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Egyenes összekötő 156">
                <a:extLst>
                  <a:ext uri="{FF2B5EF4-FFF2-40B4-BE49-F238E27FC236}">
                    <a16:creationId xmlns:a16="http://schemas.microsoft.com/office/drawing/2014/main" id="{30F7FE55-F9F1-49D3-9B49-C3AA94A2BB1A}"/>
                  </a:ext>
                </a:extLst>
              </p:cNvPr>
              <p:cNvCxnSpPr>
                <a:stCxn id="136" idx="5"/>
                <a:endCxn id="14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Egyenes összekötő 157">
                <a:extLst>
                  <a:ext uri="{FF2B5EF4-FFF2-40B4-BE49-F238E27FC236}">
                    <a16:creationId xmlns:a16="http://schemas.microsoft.com/office/drawing/2014/main" id="{B2F52E37-9020-4CEF-8780-9005A4667ED7}"/>
                  </a:ext>
                </a:extLst>
              </p:cNvPr>
              <p:cNvCxnSpPr>
                <a:cxnSpLocks/>
                <a:endCxn id="14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Szövegdoboz 119">
              <a:extLst>
                <a:ext uri="{FF2B5EF4-FFF2-40B4-BE49-F238E27FC236}">
                  <a16:creationId xmlns:a16="http://schemas.microsoft.com/office/drawing/2014/main" id="{DCDC66A0-9CC3-46AD-ABE8-E79A0DBF0AD1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21" name="Szövegdoboz 120">
              <a:extLst>
                <a:ext uri="{FF2B5EF4-FFF2-40B4-BE49-F238E27FC236}">
                  <a16:creationId xmlns:a16="http://schemas.microsoft.com/office/drawing/2014/main" id="{722AA70D-5FC6-4175-84FF-A8199E0E3510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22" name="Szövegdoboz 121">
              <a:extLst>
                <a:ext uri="{FF2B5EF4-FFF2-40B4-BE49-F238E27FC236}">
                  <a16:creationId xmlns:a16="http://schemas.microsoft.com/office/drawing/2014/main" id="{19E2A789-4E4F-4C78-9530-F1F9DE8DE9A8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3" name="Szövegdoboz 122">
              <a:extLst>
                <a:ext uri="{FF2B5EF4-FFF2-40B4-BE49-F238E27FC236}">
                  <a16:creationId xmlns:a16="http://schemas.microsoft.com/office/drawing/2014/main" id="{6A572E73-7898-471A-9CC0-DE4E1A1A6D2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4" name="Szövegdoboz 123">
              <a:extLst>
                <a:ext uri="{FF2B5EF4-FFF2-40B4-BE49-F238E27FC236}">
                  <a16:creationId xmlns:a16="http://schemas.microsoft.com/office/drawing/2014/main" id="{BC1A4EC5-FA67-41C8-A4C9-8053EACEBA0F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25" name="Szövegdoboz 124">
              <a:extLst>
                <a:ext uri="{FF2B5EF4-FFF2-40B4-BE49-F238E27FC236}">
                  <a16:creationId xmlns:a16="http://schemas.microsoft.com/office/drawing/2014/main" id="{CCF60BA9-C142-45BB-B538-693CF6E2A0B7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26" name="Szövegdoboz 125">
              <a:extLst>
                <a:ext uri="{FF2B5EF4-FFF2-40B4-BE49-F238E27FC236}">
                  <a16:creationId xmlns:a16="http://schemas.microsoft.com/office/drawing/2014/main" id="{6CFD66A7-0D86-4961-9641-A681DD2FA6D5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27" name="Szövegdoboz 126">
              <a:extLst>
                <a:ext uri="{FF2B5EF4-FFF2-40B4-BE49-F238E27FC236}">
                  <a16:creationId xmlns:a16="http://schemas.microsoft.com/office/drawing/2014/main" id="{243DF485-5337-43EF-9781-16DBEF4EAF0F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28" name="Szövegdoboz 127">
              <a:extLst>
                <a:ext uri="{FF2B5EF4-FFF2-40B4-BE49-F238E27FC236}">
                  <a16:creationId xmlns:a16="http://schemas.microsoft.com/office/drawing/2014/main" id="{B5A6B84A-1181-4EA5-A342-4F2C2DFBFF93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29" name="Szövegdoboz 128">
              <a:extLst>
                <a:ext uri="{FF2B5EF4-FFF2-40B4-BE49-F238E27FC236}">
                  <a16:creationId xmlns:a16="http://schemas.microsoft.com/office/drawing/2014/main" id="{C39C8CBB-5CDB-41D6-9912-97F9521DDE94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sp>
        <p:nvSpPr>
          <p:cNvPr id="160" name="Szabadkézi sokszög: alakzat 159">
            <a:extLst>
              <a:ext uri="{FF2B5EF4-FFF2-40B4-BE49-F238E27FC236}">
                <a16:creationId xmlns:a16="http://schemas.microsoft.com/office/drawing/2014/main" id="{46B9E64E-7424-464F-A2A7-842A87E5DAB4}"/>
              </a:ext>
            </a:extLst>
          </p:cNvPr>
          <p:cNvSpPr/>
          <p:nvPr/>
        </p:nvSpPr>
        <p:spPr>
          <a:xfrm>
            <a:off x="2535262" y="3437512"/>
            <a:ext cx="1007524" cy="1294119"/>
          </a:xfrm>
          <a:custGeom>
            <a:avLst/>
            <a:gdLst>
              <a:gd name="connsiteX0" fmla="*/ 861134 w 861134"/>
              <a:gd name="connsiteY0" fmla="*/ 900812 h 900812"/>
              <a:gd name="connsiteX1" fmla="*/ 763479 w 861134"/>
              <a:gd name="connsiteY1" fmla="*/ 119577 h 900812"/>
              <a:gd name="connsiteX2" fmla="*/ 381739 w 861134"/>
              <a:gd name="connsiteY2" fmla="*/ 66311 h 900812"/>
              <a:gd name="connsiteX3" fmla="*/ 0 w 861134"/>
              <a:gd name="connsiteY3" fmla="*/ 741014 h 900812"/>
              <a:gd name="connsiteX4" fmla="*/ 0 w 861134"/>
              <a:gd name="connsiteY4" fmla="*/ 741014 h 90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134" h="900812">
                <a:moveTo>
                  <a:pt x="861134" y="900812"/>
                </a:moveTo>
                <a:cubicBezTo>
                  <a:pt x="852256" y="579736"/>
                  <a:pt x="843378" y="258660"/>
                  <a:pt x="763479" y="119577"/>
                </a:cubicBezTo>
                <a:cubicBezTo>
                  <a:pt x="683580" y="-19506"/>
                  <a:pt x="508985" y="-37262"/>
                  <a:pt x="381739" y="66311"/>
                </a:cubicBezTo>
                <a:cubicBezTo>
                  <a:pt x="254492" y="169884"/>
                  <a:pt x="0" y="741014"/>
                  <a:pt x="0" y="741014"/>
                </a:cubicBezTo>
                <a:lnTo>
                  <a:pt x="0" y="741014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1" name="Szövegdoboz 160">
            <a:extLst>
              <a:ext uri="{FF2B5EF4-FFF2-40B4-BE49-F238E27FC236}">
                <a16:creationId xmlns:a16="http://schemas.microsoft.com/office/drawing/2014/main" id="{C531D8CE-8B65-41D2-9751-147F4C6BA9D6}"/>
              </a:ext>
            </a:extLst>
          </p:cNvPr>
          <p:cNvSpPr txBox="1"/>
          <p:nvPr/>
        </p:nvSpPr>
        <p:spPr>
          <a:xfrm>
            <a:off x="3074646" y="3170528"/>
            <a:ext cx="43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1.</a:t>
            </a:r>
          </a:p>
        </p:txBody>
      </p:sp>
      <p:grpSp>
        <p:nvGrpSpPr>
          <p:cNvPr id="162" name="Csoportba foglalás 161">
            <a:extLst>
              <a:ext uri="{FF2B5EF4-FFF2-40B4-BE49-F238E27FC236}">
                <a16:creationId xmlns:a16="http://schemas.microsoft.com/office/drawing/2014/main" id="{E215AB47-1C6E-4547-B9BF-D36AA0B43891}"/>
              </a:ext>
            </a:extLst>
          </p:cNvPr>
          <p:cNvGrpSpPr/>
          <p:nvPr/>
        </p:nvGrpSpPr>
        <p:grpSpPr>
          <a:xfrm>
            <a:off x="315468" y="2126367"/>
            <a:ext cx="4895724" cy="2605265"/>
            <a:chOff x="3854703" y="2409242"/>
            <a:chExt cx="4343101" cy="2326059"/>
          </a:xfrm>
        </p:grpSpPr>
        <p:grpSp>
          <p:nvGrpSpPr>
            <p:cNvPr id="163" name="Csoportba foglalás 162">
              <a:extLst>
                <a:ext uri="{FF2B5EF4-FFF2-40B4-BE49-F238E27FC236}">
                  <a16:creationId xmlns:a16="http://schemas.microsoft.com/office/drawing/2014/main" id="{720B9408-08DD-4EAC-AD02-BEFEE44A8F5A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74" name="Ellipszis 173">
                <a:extLst>
                  <a:ext uri="{FF2B5EF4-FFF2-40B4-BE49-F238E27FC236}">
                    <a16:creationId xmlns:a16="http://schemas.microsoft.com/office/drawing/2014/main" id="{F232BCD3-4123-409A-B4F8-C9E1D24EE055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5" name="Szövegdoboz 174">
                <a:extLst>
                  <a:ext uri="{FF2B5EF4-FFF2-40B4-BE49-F238E27FC236}">
                    <a16:creationId xmlns:a16="http://schemas.microsoft.com/office/drawing/2014/main" id="{982E3E90-72EE-4171-A2F6-0EC5805454CB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76" name="Ellipszis 175">
                <a:extLst>
                  <a:ext uri="{FF2B5EF4-FFF2-40B4-BE49-F238E27FC236}">
                    <a16:creationId xmlns:a16="http://schemas.microsoft.com/office/drawing/2014/main" id="{51A60597-41B1-4001-B18D-2DCD794EE60D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7" name="Szövegdoboz 176">
                <a:extLst>
                  <a:ext uri="{FF2B5EF4-FFF2-40B4-BE49-F238E27FC236}">
                    <a16:creationId xmlns:a16="http://schemas.microsoft.com/office/drawing/2014/main" id="{23ABA0C9-5E64-4498-9955-C674572319DC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78" name="Ellipszis 177">
                <a:extLst>
                  <a:ext uri="{FF2B5EF4-FFF2-40B4-BE49-F238E27FC236}">
                    <a16:creationId xmlns:a16="http://schemas.microsoft.com/office/drawing/2014/main" id="{8BAED92F-3E39-4290-8378-5DD6459893C8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9" name="Szövegdoboz 178">
                <a:extLst>
                  <a:ext uri="{FF2B5EF4-FFF2-40B4-BE49-F238E27FC236}">
                    <a16:creationId xmlns:a16="http://schemas.microsoft.com/office/drawing/2014/main" id="{CF6E218F-4C5B-4CD9-9389-F082ED89DF63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80" name="Ellipszis 179">
                <a:extLst>
                  <a:ext uri="{FF2B5EF4-FFF2-40B4-BE49-F238E27FC236}">
                    <a16:creationId xmlns:a16="http://schemas.microsoft.com/office/drawing/2014/main" id="{AA0487D8-7F6E-4DE5-88A0-AD814761AB55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1" name="Szövegdoboz 180">
                <a:extLst>
                  <a:ext uri="{FF2B5EF4-FFF2-40B4-BE49-F238E27FC236}">
                    <a16:creationId xmlns:a16="http://schemas.microsoft.com/office/drawing/2014/main" id="{89F53C57-2D72-46EA-B2E5-370FB21239B7}"/>
                  </a:ext>
                </a:extLst>
              </p:cNvPr>
              <p:cNvSpPr txBox="1"/>
              <p:nvPr/>
            </p:nvSpPr>
            <p:spPr>
              <a:xfrm>
                <a:off x="3902472" y="3355732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82" name="Ellipszis 181">
                <a:extLst>
                  <a:ext uri="{FF2B5EF4-FFF2-40B4-BE49-F238E27FC236}">
                    <a16:creationId xmlns:a16="http://schemas.microsoft.com/office/drawing/2014/main" id="{56F1EAA9-1AEE-4E79-AB18-E33B637BB82C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3" name="Szövegdoboz 182">
                <a:extLst>
                  <a:ext uri="{FF2B5EF4-FFF2-40B4-BE49-F238E27FC236}">
                    <a16:creationId xmlns:a16="http://schemas.microsoft.com/office/drawing/2014/main" id="{EAF60F30-C68B-47B0-8A71-D55A28FCD4B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84" name="Ellipszis 183">
                <a:extLst>
                  <a:ext uri="{FF2B5EF4-FFF2-40B4-BE49-F238E27FC236}">
                    <a16:creationId xmlns:a16="http://schemas.microsoft.com/office/drawing/2014/main" id="{F04484B4-ABF2-41E7-A712-B877E54CE501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5" name="Szövegdoboz 184">
                <a:extLst>
                  <a:ext uri="{FF2B5EF4-FFF2-40B4-BE49-F238E27FC236}">
                    <a16:creationId xmlns:a16="http://schemas.microsoft.com/office/drawing/2014/main" id="{027C719B-1763-4FC9-B5DA-0E60DE3651D3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186" name="Ellipszis 185">
                <a:extLst>
                  <a:ext uri="{FF2B5EF4-FFF2-40B4-BE49-F238E27FC236}">
                    <a16:creationId xmlns:a16="http://schemas.microsoft.com/office/drawing/2014/main" id="{DEB03C0B-60AF-4F58-BA70-569459A1BDF9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7" name="Szövegdoboz 186">
                <a:extLst>
                  <a:ext uri="{FF2B5EF4-FFF2-40B4-BE49-F238E27FC236}">
                    <a16:creationId xmlns:a16="http://schemas.microsoft.com/office/drawing/2014/main" id="{FFCD316E-EB38-40A6-AF58-15A948714208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88" name="Ellipszis 187">
                <a:extLst>
                  <a:ext uri="{FF2B5EF4-FFF2-40B4-BE49-F238E27FC236}">
                    <a16:creationId xmlns:a16="http://schemas.microsoft.com/office/drawing/2014/main" id="{A3D70AF3-B233-4CC5-A1CD-B8581801F789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9" name="Szövegdoboz 188">
                <a:extLst>
                  <a:ext uri="{FF2B5EF4-FFF2-40B4-BE49-F238E27FC236}">
                    <a16:creationId xmlns:a16="http://schemas.microsoft.com/office/drawing/2014/main" id="{22B06FBA-7A41-4512-9C98-EEF330548081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90" name="Ellipszis 189">
                <a:extLst>
                  <a:ext uri="{FF2B5EF4-FFF2-40B4-BE49-F238E27FC236}">
                    <a16:creationId xmlns:a16="http://schemas.microsoft.com/office/drawing/2014/main" id="{5D88B8EF-CD8F-471C-8DB8-42A06AD68155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1" name="Szövegdoboz 190">
                <a:extLst>
                  <a:ext uri="{FF2B5EF4-FFF2-40B4-BE49-F238E27FC236}">
                    <a16:creationId xmlns:a16="http://schemas.microsoft.com/office/drawing/2014/main" id="{DB59B678-C555-4227-B0F3-AC2F0F796519}"/>
                  </a:ext>
                </a:extLst>
              </p:cNvPr>
              <p:cNvSpPr txBox="1"/>
              <p:nvPr/>
            </p:nvSpPr>
            <p:spPr>
              <a:xfrm>
                <a:off x="4358821" y="395580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92" name="Ellipszis 191">
                <a:extLst>
                  <a:ext uri="{FF2B5EF4-FFF2-40B4-BE49-F238E27FC236}">
                    <a16:creationId xmlns:a16="http://schemas.microsoft.com/office/drawing/2014/main" id="{25FC72F1-E5A6-4996-B038-8BD6F63E550B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3" name="Szövegdoboz 192">
                <a:extLst>
                  <a:ext uri="{FF2B5EF4-FFF2-40B4-BE49-F238E27FC236}">
                    <a16:creationId xmlns:a16="http://schemas.microsoft.com/office/drawing/2014/main" id="{5FF78AE6-D8D7-4C65-A9C8-85F49DDF6F0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cxnSp>
            <p:nvCxnSpPr>
              <p:cNvPr id="194" name="Egyenes összekötő 193">
                <a:extLst>
                  <a:ext uri="{FF2B5EF4-FFF2-40B4-BE49-F238E27FC236}">
                    <a16:creationId xmlns:a16="http://schemas.microsoft.com/office/drawing/2014/main" id="{2087AF2C-8C41-45ED-85E1-AC955DA5831B}"/>
                  </a:ext>
                </a:extLst>
              </p:cNvPr>
              <p:cNvCxnSpPr>
                <a:cxnSpLocks/>
                <a:stCxn id="174" idx="3"/>
                <a:endCxn id="176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Egyenes összekötő 194">
                <a:extLst>
                  <a:ext uri="{FF2B5EF4-FFF2-40B4-BE49-F238E27FC236}">
                    <a16:creationId xmlns:a16="http://schemas.microsoft.com/office/drawing/2014/main" id="{80D16A3F-3AEF-4E9A-9107-242B60FA860A}"/>
                  </a:ext>
                </a:extLst>
              </p:cNvPr>
              <p:cNvCxnSpPr>
                <a:stCxn id="174" idx="5"/>
                <a:endCxn id="178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Egyenes összekötő 195">
                <a:extLst>
                  <a:ext uri="{FF2B5EF4-FFF2-40B4-BE49-F238E27FC236}">
                    <a16:creationId xmlns:a16="http://schemas.microsoft.com/office/drawing/2014/main" id="{C0DD1400-092A-4470-A1AB-475FE0E5EFC8}"/>
                  </a:ext>
                </a:extLst>
              </p:cNvPr>
              <p:cNvCxnSpPr>
                <a:cxnSpLocks/>
                <a:stCxn id="176" idx="3"/>
                <a:endCxn id="180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Egyenes összekötő 196">
                <a:extLst>
                  <a:ext uri="{FF2B5EF4-FFF2-40B4-BE49-F238E27FC236}">
                    <a16:creationId xmlns:a16="http://schemas.microsoft.com/office/drawing/2014/main" id="{9317C3A5-C30F-4F13-96DC-1BD80C37D10F}"/>
                  </a:ext>
                </a:extLst>
              </p:cNvPr>
              <p:cNvCxnSpPr>
                <a:cxnSpLocks/>
                <a:endCxn id="182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Egyenes összekötő 197">
                <a:extLst>
                  <a:ext uri="{FF2B5EF4-FFF2-40B4-BE49-F238E27FC236}">
                    <a16:creationId xmlns:a16="http://schemas.microsoft.com/office/drawing/2014/main" id="{6BDE15C7-CFDE-4DFA-BB3C-15B3F96ECA0A}"/>
                  </a:ext>
                </a:extLst>
              </p:cNvPr>
              <p:cNvCxnSpPr>
                <a:stCxn id="178" idx="3"/>
                <a:endCxn id="184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Egyenes összekötő 198">
                <a:extLst>
                  <a:ext uri="{FF2B5EF4-FFF2-40B4-BE49-F238E27FC236}">
                    <a16:creationId xmlns:a16="http://schemas.microsoft.com/office/drawing/2014/main" id="{6CB9FD4A-87FB-4C14-A63D-D069ABDBA9B6}"/>
                  </a:ext>
                </a:extLst>
              </p:cNvPr>
              <p:cNvCxnSpPr>
                <a:cxnSpLocks/>
                <a:stCxn id="178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Egyenes összekötő 199">
                <a:extLst>
                  <a:ext uri="{FF2B5EF4-FFF2-40B4-BE49-F238E27FC236}">
                    <a16:creationId xmlns:a16="http://schemas.microsoft.com/office/drawing/2014/main" id="{89FC8499-FDC5-42E7-82F5-E01CA21B4F7D}"/>
                  </a:ext>
                </a:extLst>
              </p:cNvPr>
              <p:cNvCxnSpPr>
                <a:stCxn id="180" idx="3"/>
                <a:endCxn id="188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Egyenes összekötő 200">
                <a:extLst>
                  <a:ext uri="{FF2B5EF4-FFF2-40B4-BE49-F238E27FC236}">
                    <a16:creationId xmlns:a16="http://schemas.microsoft.com/office/drawing/2014/main" id="{B4F803C0-C07B-4A86-96A8-74FC1FFA22C4}"/>
                  </a:ext>
                </a:extLst>
              </p:cNvPr>
              <p:cNvCxnSpPr>
                <a:stCxn id="180" idx="5"/>
                <a:endCxn id="190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Egyenes összekötő 201">
                <a:extLst>
                  <a:ext uri="{FF2B5EF4-FFF2-40B4-BE49-F238E27FC236}">
                    <a16:creationId xmlns:a16="http://schemas.microsoft.com/office/drawing/2014/main" id="{E8AA1A16-F371-42E8-817F-E94D8FA6EEC8}"/>
                  </a:ext>
                </a:extLst>
              </p:cNvPr>
              <p:cNvCxnSpPr>
                <a:cxnSpLocks/>
                <a:endCxn id="192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" name="Szövegdoboz 163">
              <a:extLst>
                <a:ext uri="{FF2B5EF4-FFF2-40B4-BE49-F238E27FC236}">
                  <a16:creationId xmlns:a16="http://schemas.microsoft.com/office/drawing/2014/main" id="{774EF21C-6451-4206-B2DA-BD547C4AD16F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65" name="Szövegdoboz 164">
              <a:extLst>
                <a:ext uri="{FF2B5EF4-FFF2-40B4-BE49-F238E27FC236}">
                  <a16:creationId xmlns:a16="http://schemas.microsoft.com/office/drawing/2014/main" id="{0AB6A5CC-75E2-4AB4-A3C2-EDDC6E7C325D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66" name="Szövegdoboz 165">
              <a:extLst>
                <a:ext uri="{FF2B5EF4-FFF2-40B4-BE49-F238E27FC236}">
                  <a16:creationId xmlns:a16="http://schemas.microsoft.com/office/drawing/2014/main" id="{531E54F0-C40A-4024-B318-7EB3C3C77F66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67" name="Szövegdoboz 166">
              <a:extLst>
                <a:ext uri="{FF2B5EF4-FFF2-40B4-BE49-F238E27FC236}">
                  <a16:creationId xmlns:a16="http://schemas.microsoft.com/office/drawing/2014/main" id="{E8F55942-ECEC-4BBE-8D93-3E83F1D0CF9C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68" name="Szövegdoboz 167">
              <a:extLst>
                <a:ext uri="{FF2B5EF4-FFF2-40B4-BE49-F238E27FC236}">
                  <a16:creationId xmlns:a16="http://schemas.microsoft.com/office/drawing/2014/main" id="{7897E7BF-604B-4327-A729-6FEAF5409E56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69" name="Szövegdoboz 168">
              <a:extLst>
                <a:ext uri="{FF2B5EF4-FFF2-40B4-BE49-F238E27FC236}">
                  <a16:creationId xmlns:a16="http://schemas.microsoft.com/office/drawing/2014/main" id="{228E2DFC-02BE-409E-969E-260667845744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70" name="Szövegdoboz 169">
              <a:extLst>
                <a:ext uri="{FF2B5EF4-FFF2-40B4-BE49-F238E27FC236}">
                  <a16:creationId xmlns:a16="http://schemas.microsoft.com/office/drawing/2014/main" id="{57EFF2F1-3472-4CA1-A6B3-17A33FF36DBC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71" name="Szövegdoboz 170">
              <a:extLst>
                <a:ext uri="{FF2B5EF4-FFF2-40B4-BE49-F238E27FC236}">
                  <a16:creationId xmlns:a16="http://schemas.microsoft.com/office/drawing/2014/main" id="{95829453-9333-4EBF-AD00-6F89F6B45AF4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2" name="Szövegdoboz 171">
              <a:extLst>
                <a:ext uri="{FF2B5EF4-FFF2-40B4-BE49-F238E27FC236}">
                  <a16:creationId xmlns:a16="http://schemas.microsoft.com/office/drawing/2014/main" id="{ACF5EB62-D053-4A5F-83B2-64F155F65F64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3" name="Szövegdoboz 172">
              <a:extLst>
                <a:ext uri="{FF2B5EF4-FFF2-40B4-BE49-F238E27FC236}">
                  <a16:creationId xmlns:a16="http://schemas.microsoft.com/office/drawing/2014/main" id="{3D3D952F-A012-4B37-88EE-2E219874EC7F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203" name="Egyenes összekötő nyíllal 202">
            <a:extLst>
              <a:ext uri="{FF2B5EF4-FFF2-40B4-BE49-F238E27FC236}">
                <a16:creationId xmlns:a16="http://schemas.microsoft.com/office/drawing/2014/main" id="{A1A75191-974E-4E88-8241-CF727DE49213}"/>
              </a:ext>
            </a:extLst>
          </p:cNvPr>
          <p:cNvCxnSpPr>
            <a:stCxn id="192" idx="7"/>
            <a:endCxn id="182" idx="4"/>
          </p:cNvCxnSpPr>
          <p:nvPr/>
        </p:nvCxnSpPr>
        <p:spPr>
          <a:xfrm flipV="1">
            <a:off x="3074450" y="4079728"/>
            <a:ext cx="98811" cy="21906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yíl: jobbra mutató 37">
            <a:extLst>
              <a:ext uri="{FF2B5EF4-FFF2-40B4-BE49-F238E27FC236}">
                <a16:creationId xmlns:a16="http://schemas.microsoft.com/office/drawing/2014/main" id="{A5A4CBA9-0048-43DE-AC69-2AC0606CEFAE}"/>
              </a:ext>
            </a:extLst>
          </p:cNvPr>
          <p:cNvSpPr/>
          <p:nvPr/>
        </p:nvSpPr>
        <p:spPr>
          <a:xfrm>
            <a:off x="5646198" y="3038819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204" name="Táblázat 4">
            <a:extLst>
              <a:ext uri="{FF2B5EF4-FFF2-40B4-BE49-F238E27FC236}">
                <a16:creationId xmlns:a16="http://schemas.microsoft.com/office/drawing/2014/main" id="{F6C6283C-5DF8-4B2E-92AC-564DCA41F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39125"/>
              </p:ext>
            </p:extLst>
          </p:nvPr>
        </p:nvGraphicFramePr>
        <p:xfrm>
          <a:off x="796969" y="5043013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205" name="Táblázat 4">
            <a:extLst>
              <a:ext uri="{FF2B5EF4-FFF2-40B4-BE49-F238E27FC236}">
                <a16:creationId xmlns:a16="http://schemas.microsoft.com/office/drawing/2014/main" id="{B1A625AB-21CE-4441-99F6-4C4323EC3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18226"/>
              </p:ext>
            </p:extLst>
          </p:nvPr>
        </p:nvGraphicFramePr>
        <p:xfrm>
          <a:off x="7686075" y="4925647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1.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054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ím 1">
            <a:extLst>
              <a:ext uri="{FF2B5EF4-FFF2-40B4-BE49-F238E27FC236}">
                <a16:creationId xmlns:a16="http://schemas.microsoft.com/office/drawing/2014/main" id="{982CF7A8-F767-42C7-A29D-44BED573F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841514"/>
          </a:xfrm>
        </p:spPr>
        <p:txBody>
          <a:bodyPr/>
          <a:lstStyle/>
          <a:p>
            <a:r>
              <a:rPr lang="hu-HU" sz="4400" dirty="0" err="1"/>
              <a:t>BuildMaxHeap</a:t>
            </a:r>
            <a:r>
              <a:rPr lang="hu-HU" sz="4400" dirty="0"/>
              <a:t> (süllyesztések)</a:t>
            </a:r>
          </a:p>
        </p:txBody>
      </p: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id="{E228FC76-4F6F-48F0-B2BC-53B88AE305AB}"/>
              </a:ext>
            </a:extLst>
          </p:cNvPr>
          <p:cNvGrpSpPr/>
          <p:nvPr/>
        </p:nvGrpSpPr>
        <p:grpSpPr>
          <a:xfrm>
            <a:off x="556580" y="2126367"/>
            <a:ext cx="4895724" cy="2605265"/>
            <a:chOff x="3854703" y="2409242"/>
            <a:chExt cx="4343101" cy="2326059"/>
          </a:xfrm>
        </p:grpSpPr>
        <p:grpSp>
          <p:nvGrpSpPr>
            <p:cNvPr id="39" name="Csoportba foglalás 38">
              <a:extLst>
                <a:ext uri="{FF2B5EF4-FFF2-40B4-BE49-F238E27FC236}">
                  <a16:creationId xmlns:a16="http://schemas.microsoft.com/office/drawing/2014/main" id="{16CEFB26-A981-4142-AA14-A9A49B3FE61F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50" name="Ellipszis 49">
                <a:extLst>
                  <a:ext uri="{FF2B5EF4-FFF2-40B4-BE49-F238E27FC236}">
                    <a16:creationId xmlns:a16="http://schemas.microsoft.com/office/drawing/2014/main" id="{B5F8C86E-34DE-450D-A9D8-B1B8FB687D9D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1" name="Szövegdoboz 50">
                <a:extLst>
                  <a:ext uri="{FF2B5EF4-FFF2-40B4-BE49-F238E27FC236}">
                    <a16:creationId xmlns:a16="http://schemas.microsoft.com/office/drawing/2014/main" id="{78BE2D61-2EE7-4841-BF5B-AE8AD9658208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52" name="Ellipszis 51">
                <a:extLst>
                  <a:ext uri="{FF2B5EF4-FFF2-40B4-BE49-F238E27FC236}">
                    <a16:creationId xmlns:a16="http://schemas.microsoft.com/office/drawing/2014/main" id="{1FE3EF45-3E8E-4C0E-A908-3362ABFB10D0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3" name="Szövegdoboz 52">
                <a:extLst>
                  <a:ext uri="{FF2B5EF4-FFF2-40B4-BE49-F238E27FC236}">
                    <a16:creationId xmlns:a16="http://schemas.microsoft.com/office/drawing/2014/main" id="{F1E93E71-ED92-4A15-AEAC-5A2F4498D904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54" name="Ellipszis 53">
                <a:extLst>
                  <a:ext uri="{FF2B5EF4-FFF2-40B4-BE49-F238E27FC236}">
                    <a16:creationId xmlns:a16="http://schemas.microsoft.com/office/drawing/2014/main" id="{95640CC2-3BD3-4D3E-8264-69C68EA4A7A8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5" name="Szövegdoboz 54">
                <a:extLst>
                  <a:ext uri="{FF2B5EF4-FFF2-40B4-BE49-F238E27FC236}">
                    <a16:creationId xmlns:a16="http://schemas.microsoft.com/office/drawing/2014/main" id="{6E34B493-A4B1-403B-A364-0CB202265028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56" name="Ellipszis 55">
                <a:extLst>
                  <a:ext uri="{FF2B5EF4-FFF2-40B4-BE49-F238E27FC236}">
                    <a16:creationId xmlns:a16="http://schemas.microsoft.com/office/drawing/2014/main" id="{5CD097B8-8AD9-48E8-B5C6-625EC59C5FC4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7" name="Szövegdoboz 56">
                <a:extLst>
                  <a:ext uri="{FF2B5EF4-FFF2-40B4-BE49-F238E27FC236}">
                    <a16:creationId xmlns:a16="http://schemas.microsoft.com/office/drawing/2014/main" id="{B75FB810-83D3-4C86-BEED-FBB84B0CC240}"/>
                  </a:ext>
                </a:extLst>
              </p:cNvPr>
              <p:cNvSpPr txBox="1"/>
              <p:nvPr/>
            </p:nvSpPr>
            <p:spPr>
              <a:xfrm>
                <a:off x="3902472" y="3355732"/>
                <a:ext cx="3064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58" name="Ellipszis 57">
                <a:extLst>
                  <a:ext uri="{FF2B5EF4-FFF2-40B4-BE49-F238E27FC236}">
                    <a16:creationId xmlns:a16="http://schemas.microsoft.com/office/drawing/2014/main" id="{5E407A88-A650-4522-9CF6-E7E1866680B4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9" name="Szövegdoboz 58">
                <a:extLst>
                  <a:ext uri="{FF2B5EF4-FFF2-40B4-BE49-F238E27FC236}">
                    <a16:creationId xmlns:a16="http://schemas.microsoft.com/office/drawing/2014/main" id="{8F91B4B2-E8F5-4946-9134-7487546415B9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60" name="Ellipszis 59">
                <a:extLst>
                  <a:ext uri="{FF2B5EF4-FFF2-40B4-BE49-F238E27FC236}">
                    <a16:creationId xmlns:a16="http://schemas.microsoft.com/office/drawing/2014/main" id="{02F5E0A3-62D3-4FC1-A60E-59FA506A0DA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1" name="Szövegdoboz 60">
                <a:extLst>
                  <a:ext uri="{FF2B5EF4-FFF2-40B4-BE49-F238E27FC236}">
                    <a16:creationId xmlns:a16="http://schemas.microsoft.com/office/drawing/2014/main" id="{4AEED199-010B-4E47-B005-FC9A952ED85C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62" name="Ellipszis 61">
                <a:extLst>
                  <a:ext uri="{FF2B5EF4-FFF2-40B4-BE49-F238E27FC236}">
                    <a16:creationId xmlns:a16="http://schemas.microsoft.com/office/drawing/2014/main" id="{6520B5A9-22A3-4520-A268-A93152A6DA61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3" name="Szövegdoboz 62">
                <a:extLst>
                  <a:ext uri="{FF2B5EF4-FFF2-40B4-BE49-F238E27FC236}">
                    <a16:creationId xmlns:a16="http://schemas.microsoft.com/office/drawing/2014/main" id="{DC044FAE-A3AA-4374-9818-B9217EA51B59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20D76447-DF54-4EB0-AA12-B63AFF955CCB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29909478-F45E-4927-A2E8-70EB36E2A6C6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96729515-CC02-4F71-92AA-08F3A6D25922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F7BD854F-41A8-45A7-83A7-3CD8E50E1B25}"/>
                  </a:ext>
                </a:extLst>
              </p:cNvPr>
              <p:cNvSpPr txBox="1"/>
              <p:nvPr/>
            </p:nvSpPr>
            <p:spPr>
              <a:xfrm>
                <a:off x="4358821" y="3955805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6D1607FE-8B88-43A4-80FE-BBCC651607B1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B4D36350-AD7F-4FAF-A652-E502966CC2B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70" name="Egyenes összekötő 69">
                <a:extLst>
                  <a:ext uri="{FF2B5EF4-FFF2-40B4-BE49-F238E27FC236}">
                    <a16:creationId xmlns:a16="http://schemas.microsoft.com/office/drawing/2014/main" id="{E8563AC9-8EB9-4EF1-99B3-D8B2E8DA630B}"/>
                  </a:ext>
                </a:extLst>
              </p:cNvPr>
              <p:cNvCxnSpPr>
                <a:cxnSpLocks/>
                <a:stCxn id="50" idx="3"/>
                <a:endCxn id="5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Egyenes összekötő 70">
                <a:extLst>
                  <a:ext uri="{FF2B5EF4-FFF2-40B4-BE49-F238E27FC236}">
                    <a16:creationId xmlns:a16="http://schemas.microsoft.com/office/drawing/2014/main" id="{B0332292-D058-4B7F-B2EA-F27365DFC473}"/>
                  </a:ext>
                </a:extLst>
              </p:cNvPr>
              <p:cNvCxnSpPr>
                <a:stCxn id="50" idx="5"/>
                <a:endCxn id="5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Egyenes összekötő 71">
                <a:extLst>
                  <a:ext uri="{FF2B5EF4-FFF2-40B4-BE49-F238E27FC236}">
                    <a16:creationId xmlns:a16="http://schemas.microsoft.com/office/drawing/2014/main" id="{AE5A5D56-1EC4-4001-A809-72E5CCFEE354}"/>
                  </a:ext>
                </a:extLst>
              </p:cNvPr>
              <p:cNvCxnSpPr>
                <a:cxnSpLocks/>
                <a:stCxn id="52" idx="3"/>
                <a:endCxn id="5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Egyenes összekötő 72">
                <a:extLst>
                  <a:ext uri="{FF2B5EF4-FFF2-40B4-BE49-F238E27FC236}">
                    <a16:creationId xmlns:a16="http://schemas.microsoft.com/office/drawing/2014/main" id="{887D7B44-5DBF-4960-A793-C77D2EED84B4}"/>
                  </a:ext>
                </a:extLst>
              </p:cNvPr>
              <p:cNvCxnSpPr>
                <a:cxnSpLocks/>
                <a:endCxn id="5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Egyenes összekötő 73">
                <a:extLst>
                  <a:ext uri="{FF2B5EF4-FFF2-40B4-BE49-F238E27FC236}">
                    <a16:creationId xmlns:a16="http://schemas.microsoft.com/office/drawing/2014/main" id="{7735EBAB-510F-4D68-B8DA-F84308872808}"/>
                  </a:ext>
                </a:extLst>
              </p:cNvPr>
              <p:cNvCxnSpPr>
                <a:stCxn id="54" idx="3"/>
                <a:endCxn id="6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Egyenes összekötő 74">
                <a:extLst>
                  <a:ext uri="{FF2B5EF4-FFF2-40B4-BE49-F238E27FC236}">
                    <a16:creationId xmlns:a16="http://schemas.microsoft.com/office/drawing/2014/main" id="{55B02EF0-13C0-45AA-8713-B873DCB4E320}"/>
                  </a:ext>
                </a:extLst>
              </p:cNvPr>
              <p:cNvCxnSpPr>
                <a:cxnSpLocks/>
                <a:stCxn id="5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Egyenes összekötő 75">
                <a:extLst>
                  <a:ext uri="{FF2B5EF4-FFF2-40B4-BE49-F238E27FC236}">
                    <a16:creationId xmlns:a16="http://schemas.microsoft.com/office/drawing/2014/main" id="{B87EE7C5-FAF5-4B07-B484-E369B252A8DC}"/>
                  </a:ext>
                </a:extLst>
              </p:cNvPr>
              <p:cNvCxnSpPr>
                <a:stCxn id="56" idx="3"/>
                <a:endCxn id="6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Egyenes összekötő 76">
                <a:extLst>
                  <a:ext uri="{FF2B5EF4-FFF2-40B4-BE49-F238E27FC236}">
                    <a16:creationId xmlns:a16="http://schemas.microsoft.com/office/drawing/2014/main" id="{F09465F7-9121-4542-916F-A4B7D1BD5E80}"/>
                  </a:ext>
                </a:extLst>
              </p:cNvPr>
              <p:cNvCxnSpPr>
                <a:stCxn id="56" idx="5"/>
                <a:endCxn id="6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Egyenes összekötő 77">
                <a:extLst>
                  <a:ext uri="{FF2B5EF4-FFF2-40B4-BE49-F238E27FC236}">
                    <a16:creationId xmlns:a16="http://schemas.microsoft.com/office/drawing/2014/main" id="{92C5C3EB-48D8-475C-ADF1-2257A35DA98F}"/>
                  </a:ext>
                </a:extLst>
              </p:cNvPr>
              <p:cNvCxnSpPr>
                <a:cxnSpLocks/>
                <a:endCxn id="6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Szövegdoboz 39">
              <a:extLst>
                <a:ext uri="{FF2B5EF4-FFF2-40B4-BE49-F238E27FC236}">
                  <a16:creationId xmlns:a16="http://schemas.microsoft.com/office/drawing/2014/main" id="{6C93BC4D-6A2C-4894-A182-C3BC07E2EF01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id="{6716D6EF-DD80-48A2-8A8F-38CDEE2787BF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42" name="Szövegdoboz 41">
              <a:extLst>
                <a:ext uri="{FF2B5EF4-FFF2-40B4-BE49-F238E27FC236}">
                  <a16:creationId xmlns:a16="http://schemas.microsoft.com/office/drawing/2014/main" id="{0367515F-3031-4960-9572-2D791C64146F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1350E5FF-F858-415D-A844-43F33EBE007F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44" name="Szövegdoboz 43">
              <a:extLst>
                <a:ext uri="{FF2B5EF4-FFF2-40B4-BE49-F238E27FC236}">
                  <a16:creationId xmlns:a16="http://schemas.microsoft.com/office/drawing/2014/main" id="{7353BE36-5079-45CC-B467-CA3559C7C130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C9622838-42FF-4EF6-B80D-118AD7A2CB59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DEA5B95C-E881-447B-8B54-827AB6F7CB2F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C65B93B3-0ABB-4E7D-8208-E4FDDE9745B9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6396BE33-73CB-441C-BE45-30064741A91A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36894964-0ED3-4F7E-9A4D-F1D9A9F3B09A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sp>
        <p:nvSpPr>
          <p:cNvPr id="79" name="Szabadkézi sokszög: alakzat 78">
            <a:extLst>
              <a:ext uri="{FF2B5EF4-FFF2-40B4-BE49-F238E27FC236}">
                <a16:creationId xmlns:a16="http://schemas.microsoft.com/office/drawing/2014/main" id="{598CE64B-25C1-4D9B-9D0F-D62C9ECD6396}"/>
              </a:ext>
            </a:extLst>
          </p:cNvPr>
          <p:cNvSpPr/>
          <p:nvPr/>
        </p:nvSpPr>
        <p:spPr>
          <a:xfrm>
            <a:off x="482600" y="3345511"/>
            <a:ext cx="2237173" cy="1273680"/>
          </a:xfrm>
          <a:custGeom>
            <a:avLst/>
            <a:gdLst>
              <a:gd name="connsiteX0" fmla="*/ 2237173 w 2237173"/>
              <a:gd name="connsiteY0" fmla="*/ 1184903 h 1273680"/>
              <a:gd name="connsiteX1" fmla="*/ 1704513 w 2237173"/>
              <a:gd name="connsiteY1" fmla="*/ 359280 h 1273680"/>
              <a:gd name="connsiteX2" fmla="*/ 1198485 w 2237173"/>
              <a:gd name="connsiteY2" fmla="*/ 4173 h 1273680"/>
              <a:gd name="connsiteX3" fmla="*/ 541538 w 2237173"/>
              <a:gd name="connsiteY3" fmla="*/ 199482 h 1273680"/>
              <a:gd name="connsiteX4" fmla="*/ 115410 w 2237173"/>
              <a:gd name="connsiteY4" fmla="*/ 705509 h 1273680"/>
              <a:gd name="connsiteX5" fmla="*/ 0 w 2237173"/>
              <a:gd name="connsiteY5" fmla="*/ 1273680 h 1273680"/>
              <a:gd name="connsiteX6" fmla="*/ 0 w 2237173"/>
              <a:gd name="connsiteY6" fmla="*/ 1273680 h 127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7173" h="1273680">
                <a:moveTo>
                  <a:pt x="2237173" y="1184903"/>
                </a:moveTo>
                <a:cubicBezTo>
                  <a:pt x="2057400" y="870485"/>
                  <a:pt x="1877628" y="556068"/>
                  <a:pt x="1704513" y="359280"/>
                </a:cubicBezTo>
                <a:cubicBezTo>
                  <a:pt x="1531398" y="162492"/>
                  <a:pt x="1392314" y="30806"/>
                  <a:pt x="1198485" y="4173"/>
                </a:cubicBezTo>
                <a:cubicBezTo>
                  <a:pt x="1004656" y="-22460"/>
                  <a:pt x="722050" y="82593"/>
                  <a:pt x="541538" y="199482"/>
                </a:cubicBezTo>
                <a:cubicBezTo>
                  <a:pt x="361026" y="316371"/>
                  <a:pt x="205666" y="526476"/>
                  <a:pt x="115410" y="705509"/>
                </a:cubicBezTo>
                <a:cubicBezTo>
                  <a:pt x="25154" y="884542"/>
                  <a:pt x="0" y="1273680"/>
                  <a:pt x="0" y="1273680"/>
                </a:cubicBezTo>
                <a:lnTo>
                  <a:pt x="0" y="1273680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Szövegdoboz 79">
            <a:extLst>
              <a:ext uri="{FF2B5EF4-FFF2-40B4-BE49-F238E27FC236}">
                <a16:creationId xmlns:a16="http://schemas.microsoft.com/office/drawing/2014/main" id="{47ABCA51-E5B2-4364-AEC1-8CAE8199FDD6}"/>
              </a:ext>
            </a:extLst>
          </p:cNvPr>
          <p:cNvSpPr txBox="1"/>
          <p:nvPr/>
        </p:nvSpPr>
        <p:spPr>
          <a:xfrm>
            <a:off x="1141753" y="3104560"/>
            <a:ext cx="43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2.</a:t>
            </a:r>
          </a:p>
        </p:txBody>
      </p:sp>
      <p:grpSp>
        <p:nvGrpSpPr>
          <p:cNvPr id="81" name="Csoportba foglalás 80">
            <a:extLst>
              <a:ext uri="{FF2B5EF4-FFF2-40B4-BE49-F238E27FC236}">
                <a16:creationId xmlns:a16="http://schemas.microsoft.com/office/drawing/2014/main" id="{9AF07E13-30FE-4EAB-B2CB-94D626851A98}"/>
              </a:ext>
            </a:extLst>
          </p:cNvPr>
          <p:cNvGrpSpPr/>
          <p:nvPr/>
        </p:nvGrpSpPr>
        <p:grpSpPr>
          <a:xfrm>
            <a:off x="6932771" y="2170202"/>
            <a:ext cx="4895724" cy="2605265"/>
            <a:chOff x="3854703" y="2409242"/>
            <a:chExt cx="4343101" cy="2326059"/>
          </a:xfrm>
        </p:grpSpPr>
        <p:grpSp>
          <p:nvGrpSpPr>
            <p:cNvPr id="82" name="Csoportba foglalás 81">
              <a:extLst>
                <a:ext uri="{FF2B5EF4-FFF2-40B4-BE49-F238E27FC236}">
                  <a16:creationId xmlns:a16="http://schemas.microsoft.com/office/drawing/2014/main" id="{78CA87BC-3F70-4D3E-A123-40B78F74C3EF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93" name="Ellipszis 92">
                <a:extLst>
                  <a:ext uri="{FF2B5EF4-FFF2-40B4-BE49-F238E27FC236}">
                    <a16:creationId xmlns:a16="http://schemas.microsoft.com/office/drawing/2014/main" id="{F1CEE893-C9BA-4383-ACFE-D63699D14A2C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4" name="Szövegdoboz 93">
                <a:extLst>
                  <a:ext uri="{FF2B5EF4-FFF2-40B4-BE49-F238E27FC236}">
                    <a16:creationId xmlns:a16="http://schemas.microsoft.com/office/drawing/2014/main" id="{3D0717CB-20FB-470C-AC43-2B4986FDB785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95" name="Ellipszis 94">
                <a:extLst>
                  <a:ext uri="{FF2B5EF4-FFF2-40B4-BE49-F238E27FC236}">
                    <a16:creationId xmlns:a16="http://schemas.microsoft.com/office/drawing/2014/main" id="{9EDA1B73-FB05-4E92-A956-4F8156696BEC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6" name="Szövegdoboz 95">
                <a:extLst>
                  <a:ext uri="{FF2B5EF4-FFF2-40B4-BE49-F238E27FC236}">
                    <a16:creationId xmlns:a16="http://schemas.microsoft.com/office/drawing/2014/main" id="{A91EF963-A89F-43DC-B3BB-AA6A021658C4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97" name="Ellipszis 96">
                <a:extLst>
                  <a:ext uri="{FF2B5EF4-FFF2-40B4-BE49-F238E27FC236}">
                    <a16:creationId xmlns:a16="http://schemas.microsoft.com/office/drawing/2014/main" id="{0380302A-6C67-4A9E-AF1E-7BF62D2FCEC4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8" name="Szövegdoboz 97">
                <a:extLst>
                  <a:ext uri="{FF2B5EF4-FFF2-40B4-BE49-F238E27FC236}">
                    <a16:creationId xmlns:a16="http://schemas.microsoft.com/office/drawing/2014/main" id="{05F8EC01-26AF-4266-9F39-C55217142E8A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99" name="Ellipszis 98">
                <a:extLst>
                  <a:ext uri="{FF2B5EF4-FFF2-40B4-BE49-F238E27FC236}">
                    <a16:creationId xmlns:a16="http://schemas.microsoft.com/office/drawing/2014/main" id="{0949F010-BF20-4CE3-ABAB-C6B48E76A440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73D88847-EA5B-45B5-98F3-1A8CE11F3878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01" name="Ellipszis 100">
                <a:extLst>
                  <a:ext uri="{FF2B5EF4-FFF2-40B4-BE49-F238E27FC236}">
                    <a16:creationId xmlns:a16="http://schemas.microsoft.com/office/drawing/2014/main" id="{BC439989-2625-4D75-8B67-685EF83C99DA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C77B0EC9-3ACB-4DF2-BD20-7816064BA6B3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03" name="Ellipszis 102">
                <a:extLst>
                  <a:ext uri="{FF2B5EF4-FFF2-40B4-BE49-F238E27FC236}">
                    <a16:creationId xmlns:a16="http://schemas.microsoft.com/office/drawing/2014/main" id="{2946832B-C325-4A16-B360-54225C90D053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EB0E0F2D-3007-4750-870E-606518AE4F01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105" name="Ellipszis 104">
                <a:extLst>
                  <a:ext uri="{FF2B5EF4-FFF2-40B4-BE49-F238E27FC236}">
                    <a16:creationId xmlns:a16="http://schemas.microsoft.com/office/drawing/2014/main" id="{CF8C6F5C-BE60-4FAF-B7B5-D8DB907CF990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171D5243-688E-4B54-BE57-61929B6AEFDC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01E29EB2-A379-4AA2-BBDF-A226DA634990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F2A676A8-2B78-402D-89FE-CD0731768397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97A0BDFF-5AC5-4DB4-9A64-6A413438D41E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19F7EDDC-78B5-4650-B361-FDF1BDB5730F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EF359300-6BAD-471F-8381-D8F1DB11A464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BA8E860D-D666-43C6-8962-BE4FEF398626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113" name="Egyenes összekötő 112">
                <a:extLst>
                  <a:ext uri="{FF2B5EF4-FFF2-40B4-BE49-F238E27FC236}">
                    <a16:creationId xmlns:a16="http://schemas.microsoft.com/office/drawing/2014/main" id="{4579C355-8A71-4A32-B719-A699DC581362}"/>
                  </a:ext>
                </a:extLst>
              </p:cNvPr>
              <p:cNvCxnSpPr>
                <a:cxnSpLocks/>
                <a:stCxn id="93" idx="3"/>
                <a:endCxn id="95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Egyenes összekötő 113">
                <a:extLst>
                  <a:ext uri="{FF2B5EF4-FFF2-40B4-BE49-F238E27FC236}">
                    <a16:creationId xmlns:a16="http://schemas.microsoft.com/office/drawing/2014/main" id="{B911EF18-F698-4780-9ABF-9D18E715247D}"/>
                  </a:ext>
                </a:extLst>
              </p:cNvPr>
              <p:cNvCxnSpPr>
                <a:stCxn id="93" idx="5"/>
                <a:endCxn id="97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Egyenes összekötő 114">
                <a:extLst>
                  <a:ext uri="{FF2B5EF4-FFF2-40B4-BE49-F238E27FC236}">
                    <a16:creationId xmlns:a16="http://schemas.microsoft.com/office/drawing/2014/main" id="{A89AE2CE-5EB6-468D-B920-ADCC2FCF06CE}"/>
                  </a:ext>
                </a:extLst>
              </p:cNvPr>
              <p:cNvCxnSpPr>
                <a:cxnSpLocks/>
                <a:stCxn id="95" idx="3"/>
                <a:endCxn id="99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Egyenes összekötő 115">
                <a:extLst>
                  <a:ext uri="{FF2B5EF4-FFF2-40B4-BE49-F238E27FC236}">
                    <a16:creationId xmlns:a16="http://schemas.microsoft.com/office/drawing/2014/main" id="{1107CDCE-38A0-4103-AE36-4D417798E3C5}"/>
                  </a:ext>
                </a:extLst>
              </p:cNvPr>
              <p:cNvCxnSpPr>
                <a:cxnSpLocks/>
                <a:endCxn id="101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Egyenes összekötő 116">
                <a:extLst>
                  <a:ext uri="{FF2B5EF4-FFF2-40B4-BE49-F238E27FC236}">
                    <a16:creationId xmlns:a16="http://schemas.microsoft.com/office/drawing/2014/main" id="{8E7EA322-8CE0-4360-A8C8-2FB40EFC6C60}"/>
                  </a:ext>
                </a:extLst>
              </p:cNvPr>
              <p:cNvCxnSpPr>
                <a:stCxn id="97" idx="3"/>
                <a:endCxn id="103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Egyenes összekötő 117">
                <a:extLst>
                  <a:ext uri="{FF2B5EF4-FFF2-40B4-BE49-F238E27FC236}">
                    <a16:creationId xmlns:a16="http://schemas.microsoft.com/office/drawing/2014/main" id="{E84ADC5E-E60C-48F4-87F5-C07F1412C6AE}"/>
                  </a:ext>
                </a:extLst>
              </p:cNvPr>
              <p:cNvCxnSpPr>
                <a:cxnSpLocks/>
                <a:stCxn id="97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Egyenes összekötő 118">
                <a:extLst>
                  <a:ext uri="{FF2B5EF4-FFF2-40B4-BE49-F238E27FC236}">
                    <a16:creationId xmlns:a16="http://schemas.microsoft.com/office/drawing/2014/main" id="{54D83E83-3A5D-434A-8C6D-4BA340FC5169}"/>
                  </a:ext>
                </a:extLst>
              </p:cNvPr>
              <p:cNvCxnSpPr>
                <a:stCxn id="99" idx="3"/>
                <a:endCxn id="107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Egyenes összekötő 119">
                <a:extLst>
                  <a:ext uri="{FF2B5EF4-FFF2-40B4-BE49-F238E27FC236}">
                    <a16:creationId xmlns:a16="http://schemas.microsoft.com/office/drawing/2014/main" id="{8FFC13B9-001C-48D8-AC20-99B944D8F383}"/>
                  </a:ext>
                </a:extLst>
              </p:cNvPr>
              <p:cNvCxnSpPr>
                <a:stCxn id="99" idx="5"/>
                <a:endCxn id="109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Egyenes összekötő 120">
                <a:extLst>
                  <a:ext uri="{FF2B5EF4-FFF2-40B4-BE49-F238E27FC236}">
                    <a16:creationId xmlns:a16="http://schemas.microsoft.com/office/drawing/2014/main" id="{810338A6-F7C2-4CC2-8208-9AD8CDC2856D}"/>
                  </a:ext>
                </a:extLst>
              </p:cNvPr>
              <p:cNvCxnSpPr>
                <a:cxnSpLocks/>
                <a:endCxn id="111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Szövegdoboz 82">
              <a:extLst>
                <a:ext uri="{FF2B5EF4-FFF2-40B4-BE49-F238E27FC236}">
                  <a16:creationId xmlns:a16="http://schemas.microsoft.com/office/drawing/2014/main" id="{064C2F7E-5BCC-49AD-B180-993003C665F9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84" name="Szövegdoboz 83">
              <a:extLst>
                <a:ext uri="{FF2B5EF4-FFF2-40B4-BE49-F238E27FC236}">
                  <a16:creationId xmlns:a16="http://schemas.microsoft.com/office/drawing/2014/main" id="{AA28DE44-89D6-4FFF-9740-0A421723E403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85" name="Szövegdoboz 84">
              <a:extLst>
                <a:ext uri="{FF2B5EF4-FFF2-40B4-BE49-F238E27FC236}">
                  <a16:creationId xmlns:a16="http://schemas.microsoft.com/office/drawing/2014/main" id="{85DA7B8E-4122-4678-B39E-B1B35427700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86" name="Szövegdoboz 85">
              <a:extLst>
                <a:ext uri="{FF2B5EF4-FFF2-40B4-BE49-F238E27FC236}">
                  <a16:creationId xmlns:a16="http://schemas.microsoft.com/office/drawing/2014/main" id="{9150AF76-A06F-4A46-AFE9-12D2D3AA56FB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87" name="Szövegdoboz 86">
              <a:extLst>
                <a:ext uri="{FF2B5EF4-FFF2-40B4-BE49-F238E27FC236}">
                  <a16:creationId xmlns:a16="http://schemas.microsoft.com/office/drawing/2014/main" id="{2AF7DCD9-1135-4155-BE1D-B63C0937E993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88" name="Szövegdoboz 87">
              <a:extLst>
                <a:ext uri="{FF2B5EF4-FFF2-40B4-BE49-F238E27FC236}">
                  <a16:creationId xmlns:a16="http://schemas.microsoft.com/office/drawing/2014/main" id="{1B18D3EE-B781-4A81-B70D-6EC4A948F531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89" name="Szövegdoboz 88">
              <a:extLst>
                <a:ext uri="{FF2B5EF4-FFF2-40B4-BE49-F238E27FC236}">
                  <a16:creationId xmlns:a16="http://schemas.microsoft.com/office/drawing/2014/main" id="{FE6D3CF8-9928-44E7-976D-70EBC827B161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90" name="Szövegdoboz 89">
              <a:extLst>
                <a:ext uri="{FF2B5EF4-FFF2-40B4-BE49-F238E27FC236}">
                  <a16:creationId xmlns:a16="http://schemas.microsoft.com/office/drawing/2014/main" id="{BF3655FA-45EA-46E5-8090-E9F9D40DFB15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91" name="Szövegdoboz 90">
              <a:extLst>
                <a:ext uri="{FF2B5EF4-FFF2-40B4-BE49-F238E27FC236}">
                  <a16:creationId xmlns:a16="http://schemas.microsoft.com/office/drawing/2014/main" id="{930BEEC8-9573-46B8-8046-32C356F97BE3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92" name="Szövegdoboz 91">
              <a:extLst>
                <a:ext uri="{FF2B5EF4-FFF2-40B4-BE49-F238E27FC236}">
                  <a16:creationId xmlns:a16="http://schemas.microsoft.com/office/drawing/2014/main" id="{C53D9030-9279-446A-9FC6-54ED11519602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123" name="Egyenes összekötő nyíllal 122">
            <a:extLst>
              <a:ext uri="{FF2B5EF4-FFF2-40B4-BE49-F238E27FC236}">
                <a16:creationId xmlns:a16="http://schemas.microsoft.com/office/drawing/2014/main" id="{A43D8671-8E77-41BF-B3CA-EC7DE72C0428}"/>
              </a:ext>
            </a:extLst>
          </p:cNvPr>
          <p:cNvCxnSpPr>
            <a:stCxn id="56" idx="6"/>
            <a:endCxn id="66" idx="0"/>
          </p:cNvCxnSpPr>
          <p:nvPr/>
        </p:nvCxnSpPr>
        <p:spPr>
          <a:xfrm>
            <a:off x="1972148" y="3830805"/>
            <a:ext cx="341671" cy="393719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Táblázat 4">
            <a:extLst>
              <a:ext uri="{FF2B5EF4-FFF2-40B4-BE49-F238E27FC236}">
                <a16:creationId xmlns:a16="http://schemas.microsoft.com/office/drawing/2014/main" id="{67901F7A-6B2B-43E0-B4D2-849E18A97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61280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126" name="Táblázat 4">
            <a:extLst>
              <a:ext uri="{FF2B5EF4-FFF2-40B4-BE49-F238E27FC236}">
                <a16:creationId xmlns:a16="http://schemas.microsoft.com/office/drawing/2014/main" id="{955F6DB2-3C65-44D1-B438-9BA81132A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31274"/>
              </p:ext>
            </p:extLst>
          </p:nvPr>
        </p:nvGraphicFramePr>
        <p:xfrm>
          <a:off x="477088" y="5170520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1.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127" name="Táblázat 4">
            <a:extLst>
              <a:ext uri="{FF2B5EF4-FFF2-40B4-BE49-F238E27FC236}">
                <a16:creationId xmlns:a16="http://schemas.microsoft.com/office/drawing/2014/main" id="{BF2260CF-A508-4948-A21B-B75CACEC9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631558"/>
              </p:ext>
            </p:extLst>
          </p:nvPr>
        </p:nvGraphicFramePr>
        <p:xfrm>
          <a:off x="7755844" y="5170520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sp>
        <p:nvSpPr>
          <p:cNvPr id="128" name="Nyíl: jobbra mutató 127">
            <a:extLst>
              <a:ext uri="{FF2B5EF4-FFF2-40B4-BE49-F238E27FC236}">
                <a16:creationId xmlns:a16="http://schemas.microsoft.com/office/drawing/2014/main" id="{4D444E7D-4A65-4495-BDBC-F4EB188F4E16}"/>
              </a:ext>
            </a:extLst>
          </p:cNvPr>
          <p:cNvSpPr/>
          <p:nvPr/>
        </p:nvSpPr>
        <p:spPr>
          <a:xfrm>
            <a:off x="5646198" y="3038819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3078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7A01EF7F-878A-4BF9-B941-001473C4BCDF}"/>
              </a:ext>
            </a:extLst>
          </p:cNvPr>
          <p:cNvSpPr txBox="1">
            <a:spLocks/>
          </p:cNvSpPr>
          <p:nvPr/>
        </p:nvSpPr>
        <p:spPr>
          <a:xfrm>
            <a:off x="482600" y="978408"/>
            <a:ext cx="10634472" cy="841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 err="1"/>
              <a:t>BuildMaxHeap</a:t>
            </a:r>
            <a:r>
              <a:rPr lang="hu-HU" sz="4400" dirty="0"/>
              <a:t> (süllyesztések)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28CEEE46-9EDB-4C1B-A5B2-0BDF02356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88600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2E1DEBDF-9CDE-43B2-8940-D1480E20EFE6}"/>
              </a:ext>
            </a:extLst>
          </p:cNvPr>
          <p:cNvGrpSpPr/>
          <p:nvPr/>
        </p:nvGrpSpPr>
        <p:grpSpPr>
          <a:xfrm>
            <a:off x="274518" y="1895205"/>
            <a:ext cx="4895724" cy="2605265"/>
            <a:chOff x="3854703" y="2409242"/>
            <a:chExt cx="4343101" cy="2326059"/>
          </a:xfrm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077F4F6F-742E-4C8E-8BE0-15FD1AE7A6E7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8EDC6F45-9ADE-4F54-BA28-03D1A6AD18B1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4866FB55-173A-49A4-9E8D-38DE2BA88BCA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D93BF310-27C3-4951-82EB-1F0B7C1C7347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A2E64738-42C2-4045-9D01-A265789C71E9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573C55BF-FE0F-4CE9-B508-8C17461BD82A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81E39346-3BCB-44F5-AC6B-EAFE7A53E68F}"/>
                  </a:ext>
                </a:extLst>
              </p:cNvPr>
              <p:cNvSpPr txBox="1"/>
              <p:nvPr/>
            </p:nvSpPr>
            <p:spPr>
              <a:xfrm>
                <a:off x="6488337" y="2648622"/>
                <a:ext cx="4283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58AE3D11-2F03-4DFC-B535-470FCD347AB5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DBF98C83-D937-419E-9AA1-DB29BC3C8EFE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43AC953E-72B5-41FC-9BF6-D09AB951EDBE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1686C5C7-43B8-4052-B9A8-8B150CE7EF92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2D11BBB2-7319-4EBF-A1F1-4AC272A357B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1BBFB09F-8052-42D5-89FF-E2079BE13CDA}"/>
                  </a:ext>
                </a:extLst>
              </p:cNvPr>
              <p:cNvSpPr txBox="1"/>
              <p:nvPr/>
            </p:nvSpPr>
            <p:spPr>
              <a:xfrm>
                <a:off x="5880992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DA414C23-04D7-43BB-B2E2-976AA3AF827A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C33DFC23-453C-433C-AF18-144EECD5980A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39CC7876-606D-4193-8F2C-5A7301D273C7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5CED1BA4-0173-4654-8565-731149C8A4EF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8047352D-A20A-4F99-B191-4DE68D9765D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43106B41-47BB-4888-BD00-0E0D4AE45076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3C91225A-5264-4949-8B32-8ABA055E80F8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AC8FCE10-0F2C-40BA-AE08-66B4F69D9BD0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C2DB3BCE-C88D-4D84-ABAB-8767212B9254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CBF154A0-6902-4DE4-8765-58530A6DF0EC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E1481BCC-12DB-44DB-8C48-F6AF22BC71B8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1763E526-A319-40C5-9B39-D59655E4F969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8276F1D7-B44C-42FC-BAB1-08705FEF079E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2E567D69-40E6-45F6-A14F-59A438C054B4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413713B6-E1EE-488E-B7EE-B0D58F41C15E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353ACEFB-5638-42D7-85F7-390EBB97195D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E544AB3F-BBAB-4808-A1D1-F7D9526DD909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047CC25D-99B3-47B8-9DF6-4449A8B13E01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2EF033BD-18A3-4E9D-ABA5-9F610B1FB5DC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6881025A-17F4-4FE8-9E14-6D65140A1D75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3CCCA4C1-8C56-4EDA-A9C1-082887EE424C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BEE52882-3FF2-470C-B165-663A5C48C92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A0D3A4CC-8F68-4BE9-9729-9619DC603AA4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8D3CC46E-E595-46C0-8FC0-5E9D846B6617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A5B7C9C7-B0A7-4F6A-99BD-8064FF40CE07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43C4DE2C-2A5E-45E7-88DF-6BF78B0BC8FF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F26F5848-0EDB-4969-A6CB-08E7E05BADDA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sp>
        <p:nvSpPr>
          <p:cNvPr id="47" name="Szabadkézi sokszög: alakzat 46">
            <a:extLst>
              <a:ext uri="{FF2B5EF4-FFF2-40B4-BE49-F238E27FC236}">
                <a16:creationId xmlns:a16="http://schemas.microsoft.com/office/drawing/2014/main" id="{DE166ECC-EF7D-4BB5-B48A-909A293EAC46}"/>
              </a:ext>
            </a:extLst>
          </p:cNvPr>
          <p:cNvSpPr/>
          <p:nvPr/>
        </p:nvSpPr>
        <p:spPr>
          <a:xfrm>
            <a:off x="3355759" y="2325862"/>
            <a:ext cx="1908699" cy="1340616"/>
          </a:xfrm>
          <a:custGeom>
            <a:avLst/>
            <a:gdLst>
              <a:gd name="connsiteX0" fmla="*/ 1908699 w 1908699"/>
              <a:gd name="connsiteY0" fmla="*/ 1340616 h 1340616"/>
              <a:gd name="connsiteX1" fmla="*/ 1695635 w 1908699"/>
              <a:gd name="connsiteY1" fmla="*/ 630402 h 1340616"/>
              <a:gd name="connsiteX2" fmla="*/ 1420427 w 1908699"/>
              <a:gd name="connsiteY2" fmla="*/ 257540 h 1340616"/>
              <a:gd name="connsiteX3" fmla="*/ 967666 w 1908699"/>
              <a:gd name="connsiteY3" fmla="*/ 26721 h 1340616"/>
              <a:gd name="connsiteX4" fmla="*/ 621437 w 1908699"/>
              <a:gd name="connsiteY4" fmla="*/ 106620 h 1340616"/>
              <a:gd name="connsiteX5" fmla="*/ 0 w 1908699"/>
              <a:gd name="connsiteY5" fmla="*/ 932243 h 1340616"/>
              <a:gd name="connsiteX6" fmla="*/ 0 w 1908699"/>
              <a:gd name="connsiteY6" fmla="*/ 932243 h 134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8699" h="1340616">
                <a:moveTo>
                  <a:pt x="1908699" y="1340616"/>
                </a:moveTo>
                <a:cubicBezTo>
                  <a:pt x="1842856" y="1075765"/>
                  <a:pt x="1777014" y="810915"/>
                  <a:pt x="1695635" y="630402"/>
                </a:cubicBezTo>
                <a:cubicBezTo>
                  <a:pt x="1614256" y="449889"/>
                  <a:pt x="1541755" y="358154"/>
                  <a:pt x="1420427" y="257540"/>
                </a:cubicBezTo>
                <a:cubicBezTo>
                  <a:pt x="1299099" y="156926"/>
                  <a:pt x="1100831" y="51874"/>
                  <a:pt x="967666" y="26721"/>
                </a:cubicBezTo>
                <a:cubicBezTo>
                  <a:pt x="834501" y="1568"/>
                  <a:pt x="782715" y="-44300"/>
                  <a:pt x="621437" y="106620"/>
                </a:cubicBezTo>
                <a:cubicBezTo>
                  <a:pt x="460159" y="257540"/>
                  <a:pt x="0" y="932243"/>
                  <a:pt x="0" y="932243"/>
                </a:cubicBezTo>
                <a:lnTo>
                  <a:pt x="0" y="932243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id="{4A6CB0D5-3158-432B-B767-E9FF8D7B8338}"/>
              </a:ext>
            </a:extLst>
          </p:cNvPr>
          <p:cNvSpPr txBox="1"/>
          <p:nvPr/>
        </p:nvSpPr>
        <p:spPr>
          <a:xfrm>
            <a:off x="4386843" y="2100596"/>
            <a:ext cx="43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3.</a:t>
            </a:r>
          </a:p>
        </p:txBody>
      </p:sp>
      <p:cxnSp>
        <p:nvCxnSpPr>
          <p:cNvPr id="50" name="Egyenes összekötő nyíllal 49">
            <a:extLst>
              <a:ext uri="{FF2B5EF4-FFF2-40B4-BE49-F238E27FC236}">
                <a16:creationId xmlns:a16="http://schemas.microsoft.com/office/drawing/2014/main" id="{F6FF557E-6A19-4276-B404-BA8EDFC30512}"/>
              </a:ext>
            </a:extLst>
          </p:cNvPr>
          <p:cNvCxnSpPr>
            <a:stCxn id="22" idx="4"/>
            <a:endCxn id="28" idx="6"/>
          </p:cNvCxnSpPr>
          <p:nvPr/>
        </p:nvCxnSpPr>
        <p:spPr>
          <a:xfrm flipH="1">
            <a:off x="4002691" y="3061210"/>
            <a:ext cx="322799" cy="533802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id="{574105DA-F6DD-40E7-9E5E-54F4FD280E5D}"/>
              </a:ext>
            </a:extLst>
          </p:cNvPr>
          <p:cNvGrpSpPr/>
          <p:nvPr/>
        </p:nvGrpSpPr>
        <p:grpSpPr>
          <a:xfrm>
            <a:off x="6635898" y="2085546"/>
            <a:ext cx="4895724" cy="2605265"/>
            <a:chOff x="3854703" y="2409242"/>
            <a:chExt cx="4343101" cy="2326059"/>
          </a:xfrm>
        </p:grpSpPr>
        <p:grpSp>
          <p:nvGrpSpPr>
            <p:cNvPr id="53" name="Csoportba foglalás 52">
              <a:extLst>
                <a:ext uri="{FF2B5EF4-FFF2-40B4-BE49-F238E27FC236}">
                  <a16:creationId xmlns:a16="http://schemas.microsoft.com/office/drawing/2014/main" id="{D3E4136F-4029-4325-9DE3-B8D621795BEE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4" name="Ellipszis 63">
                <a:extLst>
                  <a:ext uri="{FF2B5EF4-FFF2-40B4-BE49-F238E27FC236}">
                    <a16:creationId xmlns:a16="http://schemas.microsoft.com/office/drawing/2014/main" id="{5C5A5155-8EB2-4D64-A990-0778B9609C9C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5" name="Szövegdoboz 64">
                <a:extLst>
                  <a:ext uri="{FF2B5EF4-FFF2-40B4-BE49-F238E27FC236}">
                    <a16:creationId xmlns:a16="http://schemas.microsoft.com/office/drawing/2014/main" id="{FB46028A-5466-4074-899B-388482A5B4AC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D55585AE-FEA8-40AC-ACF8-028FCD7975A6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54E709D0-36B5-4EF2-A241-0935C4809726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9F558492-6905-448A-9281-13741E704BD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400D9FD0-16C0-4AB2-BF33-2DC6845E08CD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9E42F563-03D5-46B8-B89D-3D1B63C3EF6A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327F078A-5DA9-4592-829A-60656A4C3EB9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823D01FB-8F96-4B81-8017-EABCE04427FC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3419F788-59F6-4410-B376-0E5F82EDC235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E2DA9B93-77B8-4E08-A01D-4437BE70EF6F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142BD5E0-94EF-478F-BD07-B7DD81E68441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AD04AD92-2BAB-4B98-987D-44E53856FF9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5F5F538-8595-49B5-A1F9-4EF6851B66BF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44D9A09F-310D-4B82-9292-6FC6540FA36C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545BCF0F-355E-4B6D-B2AF-4C768336D3D3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51198EC6-D3C3-4C38-AB90-5F25B7A23519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FA51BF2B-8107-49B4-B23D-877FA9AB9D98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D2AA583C-8E79-4579-8FEC-449807A7CBA0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D77CB174-5B3C-4360-910F-0CD2A7BBD764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84" name="Egyenes összekötő 83">
                <a:extLst>
                  <a:ext uri="{FF2B5EF4-FFF2-40B4-BE49-F238E27FC236}">
                    <a16:creationId xmlns:a16="http://schemas.microsoft.com/office/drawing/2014/main" id="{765338DE-10B5-4626-BA57-9BBCC4ECA9FC}"/>
                  </a:ext>
                </a:extLst>
              </p:cNvPr>
              <p:cNvCxnSpPr>
                <a:cxnSpLocks/>
                <a:stCxn id="64" idx="3"/>
                <a:endCxn id="66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Egyenes összekötő 84">
                <a:extLst>
                  <a:ext uri="{FF2B5EF4-FFF2-40B4-BE49-F238E27FC236}">
                    <a16:creationId xmlns:a16="http://schemas.microsoft.com/office/drawing/2014/main" id="{DD787A8E-A03C-48AF-9BAD-2F62758177A0}"/>
                  </a:ext>
                </a:extLst>
              </p:cNvPr>
              <p:cNvCxnSpPr>
                <a:stCxn id="64" idx="5"/>
                <a:endCxn id="68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67BB5101-896E-4749-BEBA-3C9030012B1D}"/>
                  </a:ext>
                </a:extLst>
              </p:cNvPr>
              <p:cNvCxnSpPr>
                <a:cxnSpLocks/>
                <a:stCxn id="66" idx="3"/>
                <a:endCxn id="70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C79A936A-D674-42F9-B4CF-26B0CFA17B34}"/>
                  </a:ext>
                </a:extLst>
              </p:cNvPr>
              <p:cNvCxnSpPr>
                <a:cxnSpLocks/>
                <a:endCxn id="72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3EE64374-559B-416E-809B-4753B28BA42F}"/>
                  </a:ext>
                </a:extLst>
              </p:cNvPr>
              <p:cNvCxnSpPr>
                <a:stCxn id="68" idx="3"/>
                <a:endCxn id="74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292022FE-79D7-47D8-B94F-C05C3E51C7E1}"/>
                  </a:ext>
                </a:extLst>
              </p:cNvPr>
              <p:cNvCxnSpPr>
                <a:cxnSpLocks/>
                <a:stCxn id="68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092A4B66-BFA2-4EE4-ABA3-D8A5C861E4ED}"/>
                  </a:ext>
                </a:extLst>
              </p:cNvPr>
              <p:cNvCxnSpPr>
                <a:stCxn id="70" idx="3"/>
                <a:endCxn id="78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2F3385A7-D023-4B08-B6CE-306FD3D853D7}"/>
                  </a:ext>
                </a:extLst>
              </p:cNvPr>
              <p:cNvCxnSpPr>
                <a:stCxn id="70" idx="5"/>
                <a:endCxn id="80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C5BCFD29-5351-4273-80E6-8101A40C21BE}"/>
                  </a:ext>
                </a:extLst>
              </p:cNvPr>
              <p:cNvCxnSpPr>
                <a:cxnSpLocks/>
                <a:endCxn id="82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Szövegdoboz 53">
              <a:extLst>
                <a:ext uri="{FF2B5EF4-FFF2-40B4-BE49-F238E27FC236}">
                  <a16:creationId xmlns:a16="http://schemas.microsoft.com/office/drawing/2014/main" id="{8990621A-68BC-4985-A801-499E37F04F67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5" name="Szövegdoboz 54">
              <a:extLst>
                <a:ext uri="{FF2B5EF4-FFF2-40B4-BE49-F238E27FC236}">
                  <a16:creationId xmlns:a16="http://schemas.microsoft.com/office/drawing/2014/main" id="{DF97A17E-D3E6-4654-8DAC-1EA883B0A5FB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842951AC-0335-4DD8-A36C-484FAC7616AA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A04AC145-D7EA-4D9C-8A4C-BC557AB5C54E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30511C28-12EB-436F-B903-ED51C898261C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1216D4E1-E21C-414E-9A0F-B36AEE095CFA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5CC3879F-5CEA-4079-9776-1D9914CD3F2E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D80DC3CC-281D-4561-B7C6-DEDFF0BF7720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01B02698-B54A-428C-804F-7213CBF2BD85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0CCCBCB9-8697-49C1-B095-7D348E92648C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93" name="Táblázat 4">
            <a:extLst>
              <a:ext uri="{FF2B5EF4-FFF2-40B4-BE49-F238E27FC236}">
                <a16:creationId xmlns:a16="http://schemas.microsoft.com/office/drawing/2014/main" id="{AB229C6D-2901-4C84-B310-6C9205CD5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239076"/>
              </p:ext>
            </p:extLst>
          </p:nvPr>
        </p:nvGraphicFramePr>
        <p:xfrm>
          <a:off x="482600" y="5180978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2.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94" name="Táblázat 4">
            <a:extLst>
              <a:ext uri="{FF2B5EF4-FFF2-40B4-BE49-F238E27FC236}">
                <a16:creationId xmlns:a16="http://schemas.microsoft.com/office/drawing/2014/main" id="{F68845F9-F7F2-4DD5-A78B-1A9F3861A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811176"/>
              </p:ext>
            </p:extLst>
          </p:nvPr>
        </p:nvGraphicFramePr>
        <p:xfrm>
          <a:off x="7784507" y="5085426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sp>
        <p:nvSpPr>
          <p:cNvPr id="95" name="Nyíl: jobbra mutató 94">
            <a:extLst>
              <a:ext uri="{FF2B5EF4-FFF2-40B4-BE49-F238E27FC236}">
                <a16:creationId xmlns:a16="http://schemas.microsoft.com/office/drawing/2014/main" id="{B5BC4B0B-6C2E-4792-8F99-2453BF7152A8}"/>
              </a:ext>
            </a:extLst>
          </p:cNvPr>
          <p:cNvSpPr/>
          <p:nvPr/>
        </p:nvSpPr>
        <p:spPr>
          <a:xfrm>
            <a:off x="5646198" y="3038819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5719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9244C9E8-03D8-4BBD-945B-49DDAF20A104}"/>
              </a:ext>
            </a:extLst>
          </p:cNvPr>
          <p:cNvSpPr txBox="1">
            <a:spLocks/>
          </p:cNvSpPr>
          <p:nvPr/>
        </p:nvSpPr>
        <p:spPr>
          <a:xfrm>
            <a:off x="482600" y="978408"/>
            <a:ext cx="10634472" cy="841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 err="1"/>
              <a:t>BuildMaxHeap</a:t>
            </a:r>
            <a:r>
              <a:rPr lang="hu-HU" sz="4400" dirty="0"/>
              <a:t> (süllyesztések)</a:t>
            </a:r>
          </a:p>
        </p:txBody>
      </p:sp>
      <p:graphicFrame>
        <p:nvGraphicFramePr>
          <p:cNvPr id="5" name="Táblázat 4">
            <a:extLst>
              <a:ext uri="{FF2B5EF4-FFF2-40B4-BE49-F238E27FC236}">
                <a16:creationId xmlns:a16="http://schemas.microsoft.com/office/drawing/2014/main" id="{4D633B8F-1D4B-4D10-8B9D-08BAF35A25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494756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4FC57C7F-9AFF-46EA-8995-AA41B0735D37}"/>
              </a:ext>
            </a:extLst>
          </p:cNvPr>
          <p:cNvGrpSpPr/>
          <p:nvPr/>
        </p:nvGrpSpPr>
        <p:grpSpPr>
          <a:xfrm>
            <a:off x="243975" y="1833062"/>
            <a:ext cx="4895724" cy="2605265"/>
            <a:chOff x="3854703" y="2409242"/>
            <a:chExt cx="4343101" cy="2326059"/>
          </a:xfrm>
        </p:grpSpPr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A7E00A9C-7AA3-4D86-8851-DDA89E1560DB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8" name="Ellipszis 17">
                <a:extLst>
                  <a:ext uri="{FF2B5EF4-FFF2-40B4-BE49-F238E27FC236}">
                    <a16:creationId xmlns:a16="http://schemas.microsoft.com/office/drawing/2014/main" id="{2D4BE4E1-A163-46BA-A904-D16A1DEEB7E8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1B777977-05C2-4D55-ABF2-C2AD701CF4E7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7DEF1406-0109-4FAA-8F4F-2B9BBDE901D0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F0F4E9B5-8A3B-48DA-BCCB-808313CF9CBC}"/>
                  </a:ext>
                </a:extLst>
              </p:cNvPr>
              <p:cNvSpPr txBox="1"/>
              <p:nvPr/>
            </p:nvSpPr>
            <p:spPr>
              <a:xfrm>
                <a:off x="4642534" y="264241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1938198B-BBFC-456E-8A46-C71DCBB33755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730B71BC-5CD7-46BF-A442-F238909021A8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24" name="Ellipszis 23">
                <a:extLst>
                  <a:ext uri="{FF2B5EF4-FFF2-40B4-BE49-F238E27FC236}">
                    <a16:creationId xmlns:a16="http://schemas.microsoft.com/office/drawing/2014/main" id="{6B943F4D-8520-45B4-86B3-D40011707E4F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 dirty="0">
                  <a:highlight>
                    <a:srgbClr val="FFFF00"/>
                  </a:highlight>
                </a:endParaRPr>
              </a:p>
            </p:txBody>
          </p:sp>
          <p:sp>
            <p:nvSpPr>
              <p:cNvPr id="25" name="Szövegdoboz 24">
                <a:extLst>
                  <a:ext uri="{FF2B5EF4-FFF2-40B4-BE49-F238E27FC236}">
                    <a16:creationId xmlns:a16="http://schemas.microsoft.com/office/drawing/2014/main" id="{09D9497F-0DA6-448F-9363-17B1DDFF994B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C8AB8919-2587-4EF0-8EB7-78BF46804390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7" name="Szövegdoboz 26">
                <a:extLst>
                  <a:ext uri="{FF2B5EF4-FFF2-40B4-BE49-F238E27FC236}">
                    <a16:creationId xmlns:a16="http://schemas.microsoft.com/office/drawing/2014/main" id="{3579D15C-90CF-45CA-909C-1420657B725E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792864F1-9D39-4C70-BA15-D1C16AAB5390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D73E18EE-285A-433E-A359-E0648D8A6538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376B2719-95DA-48BC-8CA3-93478610170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6964FA41-638F-4C7D-985A-244187DB4FA2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2" name="Ellipszis 31">
                <a:extLst>
                  <a:ext uri="{FF2B5EF4-FFF2-40B4-BE49-F238E27FC236}">
                    <a16:creationId xmlns:a16="http://schemas.microsoft.com/office/drawing/2014/main" id="{9598B32A-6D97-40F6-ADA9-879B176052C3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BA260E42-813A-4387-BCE5-24B066A1C189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34" name="Ellipszis 33">
                <a:extLst>
                  <a:ext uri="{FF2B5EF4-FFF2-40B4-BE49-F238E27FC236}">
                    <a16:creationId xmlns:a16="http://schemas.microsoft.com/office/drawing/2014/main" id="{04A7CD26-830C-4157-9ACE-F0C5D46016B1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5" name="Szövegdoboz 34">
                <a:extLst>
                  <a:ext uri="{FF2B5EF4-FFF2-40B4-BE49-F238E27FC236}">
                    <a16:creationId xmlns:a16="http://schemas.microsoft.com/office/drawing/2014/main" id="{30C24241-95F3-4347-80A7-C9E71C8FD09D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6" name="Ellipszis 35">
                <a:extLst>
                  <a:ext uri="{FF2B5EF4-FFF2-40B4-BE49-F238E27FC236}">
                    <a16:creationId xmlns:a16="http://schemas.microsoft.com/office/drawing/2014/main" id="{36D2F455-2B71-4FEE-961C-B06B10E3FC8E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7" name="Szövegdoboz 36">
                <a:extLst>
                  <a:ext uri="{FF2B5EF4-FFF2-40B4-BE49-F238E27FC236}">
                    <a16:creationId xmlns:a16="http://schemas.microsoft.com/office/drawing/2014/main" id="{28DC1614-7773-4A7F-BC4F-FDFAB1ED4C6C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ADE867EB-2293-408F-B840-87854C44D838}"/>
                  </a:ext>
                </a:extLst>
              </p:cNvPr>
              <p:cNvCxnSpPr>
                <a:cxnSpLocks/>
                <a:stCxn id="18" idx="3"/>
                <a:endCxn id="20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EE36D0AB-5BAC-475E-964C-0E67283AB8E1}"/>
                  </a:ext>
                </a:extLst>
              </p:cNvPr>
              <p:cNvCxnSpPr>
                <a:stCxn id="18" idx="5"/>
                <a:endCxn id="22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06909417-E0C3-4D82-9403-D82066F0F000}"/>
                  </a:ext>
                </a:extLst>
              </p:cNvPr>
              <p:cNvCxnSpPr>
                <a:cxnSpLocks/>
                <a:stCxn id="20" idx="3"/>
                <a:endCxn id="24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08B040E5-ABC9-49E9-8FE6-6D379B1F7F1D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07281F34-7A6B-48CA-B785-158B0DC9B8A4}"/>
                  </a:ext>
                </a:extLst>
              </p:cNvPr>
              <p:cNvCxnSpPr>
                <a:stCxn id="22" idx="3"/>
                <a:endCxn id="28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BDB098F9-D794-4981-A7F6-E1479D126C94}"/>
                  </a:ext>
                </a:extLst>
              </p:cNvPr>
              <p:cNvCxnSpPr>
                <a:cxnSpLocks/>
                <a:stCxn id="22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54C13F68-3946-44E0-81A5-D75704026F14}"/>
                  </a:ext>
                </a:extLst>
              </p:cNvPr>
              <p:cNvCxnSpPr>
                <a:stCxn id="24" idx="3"/>
                <a:endCxn id="32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1981B7C6-670E-4E24-8D4E-3C767CB3CE45}"/>
                  </a:ext>
                </a:extLst>
              </p:cNvPr>
              <p:cNvCxnSpPr>
                <a:stCxn id="24" idx="5"/>
                <a:endCxn id="34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11B7FF31-30ED-4F9F-8BF8-85051F078DB8}"/>
                  </a:ext>
                </a:extLst>
              </p:cNvPr>
              <p:cNvCxnSpPr>
                <a:cxnSpLocks/>
                <a:endCxn id="36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49B2D07E-4A81-48A7-BFF5-E53E63D6281B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9B3BD274-162D-4B2D-8C8B-7B03C044FEBE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F450D05E-FC06-46CB-82E1-C8277137C4DA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0B8DF722-8EC2-4FFF-B7DD-2E5E11625AB0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FE24CFE2-893F-41CB-BD2A-A43033E5A53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966907A6-CB27-4C3A-8288-0DD1706D6D6A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6175F205-A73F-4A4F-AC71-9146AF99C68F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508782D6-1DF0-482F-B539-97A7F84230F0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C4426F4D-FA33-4E73-A915-D066424AF086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2D0E85FF-AB3B-462F-97F8-1BD5F15FDB93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sp>
        <p:nvSpPr>
          <p:cNvPr id="48" name="Szabadkézi sokszög: alakzat 47">
            <a:extLst>
              <a:ext uri="{FF2B5EF4-FFF2-40B4-BE49-F238E27FC236}">
                <a16:creationId xmlns:a16="http://schemas.microsoft.com/office/drawing/2014/main" id="{0E8030E5-7423-41B9-891A-D11272E5B634}"/>
              </a:ext>
            </a:extLst>
          </p:cNvPr>
          <p:cNvSpPr/>
          <p:nvPr/>
        </p:nvSpPr>
        <p:spPr>
          <a:xfrm>
            <a:off x="141894" y="2281366"/>
            <a:ext cx="3319883" cy="2100253"/>
          </a:xfrm>
          <a:custGeom>
            <a:avLst/>
            <a:gdLst>
              <a:gd name="connsiteX0" fmla="*/ 3383056 w 3407217"/>
              <a:gd name="connsiteY0" fmla="*/ 1514327 h 2100253"/>
              <a:gd name="connsiteX1" fmla="*/ 3294279 w 3407217"/>
              <a:gd name="connsiteY1" fmla="*/ 1097077 h 2100253"/>
              <a:gd name="connsiteX2" fmla="*/ 2495289 w 3407217"/>
              <a:gd name="connsiteY2" fmla="*/ 209310 h 2100253"/>
              <a:gd name="connsiteX3" fmla="*/ 1847219 w 3407217"/>
              <a:gd name="connsiteY3" fmla="*/ 102778 h 2100253"/>
              <a:gd name="connsiteX4" fmla="*/ 204850 w 3407217"/>
              <a:gd name="connsiteY4" fmla="*/ 1469939 h 2100253"/>
              <a:gd name="connsiteX5" fmla="*/ 80562 w 3407217"/>
              <a:gd name="connsiteY5" fmla="*/ 2100253 h 210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07217" h="2100253">
                <a:moveTo>
                  <a:pt x="3383056" y="1514327"/>
                </a:moveTo>
                <a:cubicBezTo>
                  <a:pt x="3412648" y="1414453"/>
                  <a:pt x="3442240" y="1314580"/>
                  <a:pt x="3294279" y="1097077"/>
                </a:cubicBezTo>
                <a:cubicBezTo>
                  <a:pt x="3146318" y="879574"/>
                  <a:pt x="2736466" y="375027"/>
                  <a:pt x="2495289" y="209310"/>
                </a:cubicBezTo>
                <a:cubicBezTo>
                  <a:pt x="2254112" y="43593"/>
                  <a:pt x="2228959" y="-107327"/>
                  <a:pt x="1847219" y="102778"/>
                </a:cubicBezTo>
                <a:cubicBezTo>
                  <a:pt x="1465479" y="312883"/>
                  <a:pt x="499293" y="1137027"/>
                  <a:pt x="204850" y="1469939"/>
                </a:cubicBezTo>
                <a:cubicBezTo>
                  <a:pt x="-89593" y="1802851"/>
                  <a:pt x="-4516" y="1951552"/>
                  <a:pt x="80562" y="2100253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098744CD-FA7F-43E4-920F-4A9982BB94FF}"/>
              </a:ext>
            </a:extLst>
          </p:cNvPr>
          <p:cNvSpPr txBox="1"/>
          <p:nvPr/>
        </p:nvSpPr>
        <p:spPr>
          <a:xfrm>
            <a:off x="1555490" y="2113421"/>
            <a:ext cx="43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4.</a:t>
            </a:r>
          </a:p>
        </p:txBody>
      </p: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31E0037B-59BD-467F-A746-EDAEC3322038}"/>
              </a:ext>
            </a:extLst>
          </p:cNvPr>
          <p:cNvCxnSpPr>
            <a:stCxn id="24" idx="0"/>
            <a:endCxn id="21" idx="1"/>
          </p:cNvCxnSpPr>
          <p:nvPr/>
        </p:nvCxnSpPr>
        <p:spPr>
          <a:xfrm flipV="1">
            <a:off x="1404358" y="2738563"/>
            <a:ext cx="661482" cy="545383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Csoportba foglalás 53">
            <a:extLst>
              <a:ext uri="{FF2B5EF4-FFF2-40B4-BE49-F238E27FC236}">
                <a16:creationId xmlns:a16="http://schemas.microsoft.com/office/drawing/2014/main" id="{DBD34FB2-1934-456C-9465-5B4B4B0CDA48}"/>
              </a:ext>
            </a:extLst>
          </p:cNvPr>
          <p:cNvGrpSpPr/>
          <p:nvPr/>
        </p:nvGrpSpPr>
        <p:grpSpPr>
          <a:xfrm>
            <a:off x="6635898" y="2085546"/>
            <a:ext cx="4895724" cy="2605265"/>
            <a:chOff x="3854703" y="2409242"/>
            <a:chExt cx="4343101" cy="2326059"/>
          </a:xfrm>
        </p:grpSpPr>
        <p:grpSp>
          <p:nvGrpSpPr>
            <p:cNvPr id="55" name="Csoportba foglalás 54">
              <a:extLst>
                <a:ext uri="{FF2B5EF4-FFF2-40B4-BE49-F238E27FC236}">
                  <a16:creationId xmlns:a16="http://schemas.microsoft.com/office/drawing/2014/main" id="{4D337C24-71BF-4FF1-A3C7-07A02C37FF63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7827AD5F-7757-4D85-8828-275338A04C84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B89021AA-864A-47A1-9AE3-315BAB604E98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2AE4C523-FB72-4112-8368-E17DAEBAAAB7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BF9CD98E-720A-4CA6-8896-417661219B16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A0C001CA-0444-4B9E-AE45-98411D5379A0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F06FA155-D38C-4652-9C39-24067730EBF8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DEE3AD62-5DD6-45E1-B4AB-009E6C23C1F4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EED404C0-A808-477F-B2DE-53C301FD9D2B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4" name="Ellipszis 73">
                <a:extLst>
                  <a:ext uri="{FF2B5EF4-FFF2-40B4-BE49-F238E27FC236}">
                    <a16:creationId xmlns:a16="http://schemas.microsoft.com/office/drawing/2014/main" id="{D0816689-40EF-45D1-BEBA-1506362CC546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2F885E93-6401-4E06-9CCB-5FABF5E6B1EF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9BEE429C-83CD-43E1-A1A2-D2A2CFF9A02C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274AF094-0E46-4E9C-87E8-C02C44CFC11B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8" name="Ellipszis 77">
                <a:extLst>
                  <a:ext uri="{FF2B5EF4-FFF2-40B4-BE49-F238E27FC236}">
                    <a16:creationId xmlns:a16="http://schemas.microsoft.com/office/drawing/2014/main" id="{5634F800-3E61-4BBA-83CC-B0AC7A88B163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9A034E04-DC5D-4AA7-A787-32AF1187D75E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6637455B-3E6B-4E3C-9BC7-7235760D8309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C569B20-E20C-4F9B-8E1B-785379BBEEEF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472510FF-5352-4214-8951-69E10B82BAC2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3BCF2D59-3756-4122-936E-800BE0308BA7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84" name="Ellipszis 83">
                <a:extLst>
                  <a:ext uri="{FF2B5EF4-FFF2-40B4-BE49-F238E27FC236}">
                    <a16:creationId xmlns:a16="http://schemas.microsoft.com/office/drawing/2014/main" id="{CFE09A09-E8AB-44C9-AEE9-1A46AF576CF5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9F1A7FB8-7E69-4EBF-A809-D4F33E926BCC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86" name="Egyenes összekötő 85">
                <a:extLst>
                  <a:ext uri="{FF2B5EF4-FFF2-40B4-BE49-F238E27FC236}">
                    <a16:creationId xmlns:a16="http://schemas.microsoft.com/office/drawing/2014/main" id="{D1E5E40D-0DD9-489E-9D6A-67BD7EBABF54}"/>
                  </a:ext>
                </a:extLst>
              </p:cNvPr>
              <p:cNvCxnSpPr>
                <a:cxnSpLocks/>
                <a:stCxn id="66" idx="3"/>
                <a:endCxn id="68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E79F7741-51E2-42E4-85F9-F91A9325BFD6}"/>
                  </a:ext>
                </a:extLst>
              </p:cNvPr>
              <p:cNvCxnSpPr>
                <a:stCxn id="66" idx="5"/>
                <a:endCxn id="70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4AF1CCB4-4886-4428-809E-BE2DAA517A4B}"/>
                  </a:ext>
                </a:extLst>
              </p:cNvPr>
              <p:cNvCxnSpPr>
                <a:cxnSpLocks/>
                <a:stCxn id="68" idx="3"/>
                <a:endCxn id="72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1A645536-8D00-4B32-B098-D1AB6CD16546}"/>
                  </a:ext>
                </a:extLst>
              </p:cNvPr>
              <p:cNvCxnSpPr>
                <a:cxnSpLocks/>
                <a:endCxn id="74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AB043C97-3EA4-4694-B855-A46C947D9D06}"/>
                  </a:ext>
                </a:extLst>
              </p:cNvPr>
              <p:cNvCxnSpPr>
                <a:stCxn id="70" idx="3"/>
                <a:endCxn id="76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7BC02B93-288A-433D-A137-69BC655B25B2}"/>
                  </a:ext>
                </a:extLst>
              </p:cNvPr>
              <p:cNvCxnSpPr>
                <a:cxnSpLocks/>
                <a:stCxn id="70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4EEC999C-44E2-4DF4-8B42-24D492C95A85}"/>
                  </a:ext>
                </a:extLst>
              </p:cNvPr>
              <p:cNvCxnSpPr>
                <a:stCxn id="72" idx="3"/>
                <a:endCxn id="80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gyenes összekötő 92">
                <a:extLst>
                  <a:ext uri="{FF2B5EF4-FFF2-40B4-BE49-F238E27FC236}">
                    <a16:creationId xmlns:a16="http://schemas.microsoft.com/office/drawing/2014/main" id="{8BA70038-21C8-4D13-AD9A-63CA3BE7EDB9}"/>
                  </a:ext>
                </a:extLst>
              </p:cNvPr>
              <p:cNvCxnSpPr>
                <a:stCxn id="72" idx="5"/>
                <a:endCxn id="82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Egyenes összekötő 93">
                <a:extLst>
                  <a:ext uri="{FF2B5EF4-FFF2-40B4-BE49-F238E27FC236}">
                    <a16:creationId xmlns:a16="http://schemas.microsoft.com/office/drawing/2014/main" id="{873CD1C4-9BE6-4286-A580-B5E149F80F19}"/>
                  </a:ext>
                </a:extLst>
              </p:cNvPr>
              <p:cNvCxnSpPr>
                <a:cxnSpLocks/>
                <a:endCxn id="84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A4A17F2B-AF7F-4EEB-B3CC-EE7005ED2DAB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DE2D7E0F-7BCA-46AD-8E4B-BEAC0ABD74CD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FD47300D-9D77-449F-A86F-569A792CECAD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89DFB686-9B09-4A5E-9C9F-D41245C8C359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FEF6AFD2-A361-41B0-9C49-6053B6111989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E18FA86F-FAA1-432F-8279-38F31602DBEF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D64735A4-7384-445D-A5A4-CAA310D91938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43714CEB-0119-4593-AF28-6FE7639CD102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4" name="Szövegdoboz 63">
              <a:extLst>
                <a:ext uri="{FF2B5EF4-FFF2-40B4-BE49-F238E27FC236}">
                  <a16:creationId xmlns:a16="http://schemas.microsoft.com/office/drawing/2014/main" id="{5463FF8E-70A5-410D-A586-F56F82E4303F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B799C992-3BF7-4EB2-BA9F-3E712EB9EA8E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95" name="Táblázat 4">
            <a:extLst>
              <a:ext uri="{FF2B5EF4-FFF2-40B4-BE49-F238E27FC236}">
                <a16:creationId xmlns:a16="http://schemas.microsoft.com/office/drawing/2014/main" id="{0249B5CF-8C14-4657-A600-23FD1048B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457461"/>
              </p:ext>
            </p:extLst>
          </p:nvPr>
        </p:nvGraphicFramePr>
        <p:xfrm>
          <a:off x="484061" y="5231053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3.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96" name="Táblázat 4">
            <a:extLst>
              <a:ext uri="{FF2B5EF4-FFF2-40B4-BE49-F238E27FC236}">
                <a16:creationId xmlns:a16="http://schemas.microsoft.com/office/drawing/2014/main" id="{D1710A2C-0A9B-48C6-81EB-9DB1D1FF6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678553"/>
              </p:ext>
            </p:extLst>
          </p:nvPr>
        </p:nvGraphicFramePr>
        <p:xfrm>
          <a:off x="7796280" y="5231053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sp>
        <p:nvSpPr>
          <p:cNvPr id="97" name="Nyíl: jobbra mutató 96">
            <a:extLst>
              <a:ext uri="{FF2B5EF4-FFF2-40B4-BE49-F238E27FC236}">
                <a16:creationId xmlns:a16="http://schemas.microsoft.com/office/drawing/2014/main" id="{A7892201-13DE-4EC7-82CA-29F11F6F2721}"/>
              </a:ext>
            </a:extLst>
          </p:cNvPr>
          <p:cNvSpPr/>
          <p:nvPr/>
        </p:nvSpPr>
        <p:spPr>
          <a:xfrm>
            <a:off x="5646198" y="3038819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649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>
            <a:extLst>
              <a:ext uri="{FF2B5EF4-FFF2-40B4-BE49-F238E27FC236}">
                <a16:creationId xmlns:a16="http://schemas.microsoft.com/office/drawing/2014/main" id="{653C29F4-8650-4148-A0FA-BA66C69D6BDA}"/>
              </a:ext>
            </a:extLst>
          </p:cNvPr>
          <p:cNvSpPr txBox="1">
            <a:spLocks/>
          </p:cNvSpPr>
          <p:nvPr/>
        </p:nvSpPr>
        <p:spPr>
          <a:xfrm>
            <a:off x="482600" y="978408"/>
            <a:ext cx="10634472" cy="841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400" dirty="0" err="1"/>
              <a:t>BuildMaxHeap</a:t>
            </a:r>
            <a:r>
              <a:rPr lang="hu-HU" sz="4400" dirty="0"/>
              <a:t> (süllyesztések)</a:t>
            </a:r>
          </a:p>
        </p:txBody>
      </p:sp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A5853E3C-0A21-4630-89A3-76F4B2837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96089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7" name="Csoportba foglalás 6">
            <a:extLst>
              <a:ext uri="{FF2B5EF4-FFF2-40B4-BE49-F238E27FC236}">
                <a16:creationId xmlns:a16="http://schemas.microsoft.com/office/drawing/2014/main" id="{A773317A-9753-40B9-9872-B77FFE7FE4C5}"/>
              </a:ext>
            </a:extLst>
          </p:cNvPr>
          <p:cNvGrpSpPr/>
          <p:nvPr/>
        </p:nvGrpSpPr>
        <p:grpSpPr>
          <a:xfrm>
            <a:off x="270609" y="2126367"/>
            <a:ext cx="4895724" cy="2605265"/>
            <a:chOff x="3854703" y="2409242"/>
            <a:chExt cx="4343101" cy="2326059"/>
          </a:xfrm>
        </p:grpSpPr>
        <p:grpSp>
          <p:nvGrpSpPr>
            <p:cNvPr id="8" name="Csoportba foglalás 7">
              <a:extLst>
                <a:ext uri="{FF2B5EF4-FFF2-40B4-BE49-F238E27FC236}">
                  <a16:creationId xmlns:a16="http://schemas.microsoft.com/office/drawing/2014/main" id="{B85D3A64-CAD7-4BE9-89F4-083353F633D5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15604957-56EF-4473-8F95-FBD6E6959233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84CED6A5-0C96-4973-B268-7ECD82882A3D}"/>
                  </a:ext>
                </a:extLst>
              </p:cNvPr>
              <p:cNvSpPr txBox="1"/>
              <p:nvPr/>
            </p:nvSpPr>
            <p:spPr>
              <a:xfrm>
                <a:off x="5582847" y="219898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A0F7EAAE-39F8-4D2B-9D33-2960650616C9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5A12BFAA-365B-4DAD-B5F4-B2CB66AD0E35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3A62B4E0-F710-4EA7-88E3-6FA03BD75C3B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26F26643-9F22-43FB-967C-369F1F9EAE63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C7E905F2-4FD0-42C5-BA82-96273FA38540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AE1DAEAC-9D32-48DC-AABC-A897AFFD01DA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D42CFB7E-6184-4E34-B9F4-79E58CA09BC3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A9A558C0-BD04-4149-B6EC-E42ACE9A0D55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A1698914-15BF-4461-8F11-048A8B98BC9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DBA1F064-5C46-4523-8C45-E8E3A5582D68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CD0B031E-8AF2-433D-A390-60DC534BF6E2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12612593-8FAA-4AA6-A9AA-E2469FD20102}"/>
                  </a:ext>
                </a:extLst>
              </p:cNvPr>
              <p:cNvSpPr txBox="1"/>
              <p:nvPr/>
            </p:nvSpPr>
            <p:spPr>
              <a:xfrm>
                <a:off x="6916659" y="3351597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5B3CF3E5-3ED2-4468-94CC-3AAF4B1C3B1F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E8E86141-5CC1-4DFF-9D1C-DB751557FA37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19295384-6EAA-44F2-B005-3303449196E7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CF6B837A-C1F1-4E9E-A23A-F4CE4C978BC9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7" name="Ellipszis 36">
                <a:extLst>
                  <a:ext uri="{FF2B5EF4-FFF2-40B4-BE49-F238E27FC236}">
                    <a16:creationId xmlns:a16="http://schemas.microsoft.com/office/drawing/2014/main" id="{DDA47251-7031-4FC2-BAB7-7418789E6F84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8" name="Szövegdoboz 37">
                <a:extLst>
                  <a:ext uri="{FF2B5EF4-FFF2-40B4-BE49-F238E27FC236}">
                    <a16:creationId xmlns:a16="http://schemas.microsoft.com/office/drawing/2014/main" id="{2C9ED8DD-C2E1-4869-AD9A-F10D4595C93F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934272E7-EBA1-4B1F-9124-CE1B69AA68A5}"/>
                  </a:ext>
                </a:extLst>
              </p:cNvPr>
              <p:cNvCxnSpPr>
                <a:cxnSpLocks/>
                <a:stCxn id="19" idx="3"/>
                <a:endCxn id="21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2BC7F10C-AAA3-4A22-9B54-1CE0C7A943F2}"/>
                  </a:ext>
                </a:extLst>
              </p:cNvPr>
              <p:cNvCxnSpPr>
                <a:stCxn id="19" idx="5"/>
                <a:endCxn id="23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A05FB053-65E1-4DE0-B0B6-389EBBB32094}"/>
                  </a:ext>
                </a:extLst>
              </p:cNvPr>
              <p:cNvCxnSpPr>
                <a:cxnSpLocks/>
                <a:stCxn id="21" idx="3"/>
                <a:endCxn id="25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8A4E108C-0087-4324-980A-873E19B7E3EC}"/>
                  </a:ext>
                </a:extLst>
              </p:cNvPr>
              <p:cNvCxnSpPr>
                <a:cxnSpLocks/>
                <a:endCxn id="27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DCA658E8-6A25-4787-A21B-08443278C322}"/>
                  </a:ext>
                </a:extLst>
              </p:cNvPr>
              <p:cNvCxnSpPr>
                <a:stCxn id="23" idx="3"/>
                <a:endCxn id="29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BDB35492-2E48-4CDE-B139-487D350DDD54}"/>
                  </a:ext>
                </a:extLst>
              </p:cNvPr>
              <p:cNvCxnSpPr>
                <a:cxnSpLocks/>
                <a:stCxn id="23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35DF7D5D-323A-40F9-817D-45A98E55C7D0}"/>
                  </a:ext>
                </a:extLst>
              </p:cNvPr>
              <p:cNvCxnSpPr>
                <a:stCxn id="25" idx="3"/>
                <a:endCxn id="33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gyenes összekötő 45">
                <a:extLst>
                  <a:ext uri="{FF2B5EF4-FFF2-40B4-BE49-F238E27FC236}">
                    <a16:creationId xmlns:a16="http://schemas.microsoft.com/office/drawing/2014/main" id="{47A50E32-9F98-47B3-87D2-D4681FEA67D3}"/>
                  </a:ext>
                </a:extLst>
              </p:cNvPr>
              <p:cNvCxnSpPr>
                <a:stCxn id="25" idx="5"/>
                <a:endCxn id="35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Egyenes összekötő 46">
                <a:extLst>
                  <a:ext uri="{FF2B5EF4-FFF2-40B4-BE49-F238E27FC236}">
                    <a16:creationId xmlns:a16="http://schemas.microsoft.com/office/drawing/2014/main" id="{1BBE23C0-6C82-414E-86C8-8B6F2570B443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2AFA0AEA-49BD-4C40-9774-15999F2C8B60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2C27B9F6-6FCC-4B33-9D9C-F8821C413711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B320C27D-CAB5-42AD-B7C4-E93F14119D96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F4CD7AED-86B1-49DD-9FEA-8262D2FA42DA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12A25251-214A-4A7A-AA38-D00132ABBF9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EAA314C4-F3D5-4758-B995-27D93F722DE0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98E1F23A-827D-43CD-94B4-10CF7C0F5881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2788B951-FE37-4154-B419-DD3ABD350B08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0AFACDDE-4CF9-439C-9F09-829FC1F6EAC0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8" name="Szövegdoboz 17">
              <a:extLst>
                <a:ext uri="{FF2B5EF4-FFF2-40B4-BE49-F238E27FC236}">
                  <a16:creationId xmlns:a16="http://schemas.microsoft.com/office/drawing/2014/main" id="{1CE87F7F-3EE8-49DE-A719-71514480D42C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sp>
        <p:nvSpPr>
          <p:cNvPr id="48" name="Szabadkézi sokszög: alakzat 47">
            <a:extLst>
              <a:ext uri="{FF2B5EF4-FFF2-40B4-BE49-F238E27FC236}">
                <a16:creationId xmlns:a16="http://schemas.microsoft.com/office/drawing/2014/main" id="{5A876021-A5FF-42E1-BBE3-C80654129264}"/>
              </a:ext>
            </a:extLst>
          </p:cNvPr>
          <p:cNvSpPr/>
          <p:nvPr/>
        </p:nvSpPr>
        <p:spPr>
          <a:xfrm>
            <a:off x="129796" y="2106893"/>
            <a:ext cx="5187928" cy="2562761"/>
          </a:xfrm>
          <a:custGeom>
            <a:avLst/>
            <a:gdLst>
              <a:gd name="connsiteX0" fmla="*/ 5187928 w 5187928"/>
              <a:gd name="connsiteY0" fmla="*/ 1790404 h 2562761"/>
              <a:gd name="connsiteX1" fmla="*/ 4788433 w 5187928"/>
              <a:gd name="connsiteY1" fmla="*/ 911515 h 2562761"/>
              <a:gd name="connsiteX2" fmla="*/ 3874033 w 5187928"/>
              <a:gd name="connsiteY2" fmla="*/ 192424 h 2562761"/>
              <a:gd name="connsiteX3" fmla="*/ 3021777 w 5187928"/>
              <a:gd name="connsiteY3" fmla="*/ 5992 h 2562761"/>
              <a:gd name="connsiteX4" fmla="*/ 1983089 w 5187928"/>
              <a:gd name="connsiteY4" fmla="*/ 352222 h 2562761"/>
              <a:gd name="connsiteX5" fmla="*/ 154289 w 5187928"/>
              <a:gd name="connsiteY5" fmla="*/ 1941324 h 2562761"/>
              <a:gd name="connsiteX6" fmla="*/ 225311 w 5187928"/>
              <a:gd name="connsiteY6" fmla="*/ 2562761 h 256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87928" h="2562761">
                <a:moveTo>
                  <a:pt x="5187928" y="1790404"/>
                </a:moveTo>
                <a:cubicBezTo>
                  <a:pt x="5097671" y="1484124"/>
                  <a:pt x="5007415" y="1177845"/>
                  <a:pt x="4788433" y="911515"/>
                </a:cubicBezTo>
                <a:cubicBezTo>
                  <a:pt x="4569451" y="645185"/>
                  <a:pt x="4168476" y="343344"/>
                  <a:pt x="3874033" y="192424"/>
                </a:cubicBezTo>
                <a:cubicBezTo>
                  <a:pt x="3579590" y="41504"/>
                  <a:pt x="3336934" y="-20641"/>
                  <a:pt x="3021777" y="5992"/>
                </a:cubicBezTo>
                <a:cubicBezTo>
                  <a:pt x="2706620" y="32625"/>
                  <a:pt x="2461004" y="29667"/>
                  <a:pt x="1983089" y="352222"/>
                </a:cubicBezTo>
                <a:cubicBezTo>
                  <a:pt x="1505174" y="674777"/>
                  <a:pt x="447252" y="1572901"/>
                  <a:pt x="154289" y="1941324"/>
                </a:cubicBezTo>
                <a:cubicBezTo>
                  <a:pt x="-138674" y="2309747"/>
                  <a:pt x="43318" y="2436254"/>
                  <a:pt x="225311" y="2562761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Szövegdoboz 48">
            <a:extLst>
              <a:ext uri="{FF2B5EF4-FFF2-40B4-BE49-F238E27FC236}">
                <a16:creationId xmlns:a16="http://schemas.microsoft.com/office/drawing/2014/main" id="{E044468F-83BA-42B8-ABAA-729F3B7450CC}"/>
              </a:ext>
            </a:extLst>
          </p:cNvPr>
          <p:cNvSpPr txBox="1"/>
          <p:nvPr/>
        </p:nvSpPr>
        <p:spPr>
          <a:xfrm>
            <a:off x="2815873" y="1837040"/>
            <a:ext cx="43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5.</a:t>
            </a:r>
          </a:p>
        </p:txBody>
      </p: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280F5C29-829D-4600-ABCE-83F1EA4FC18E}"/>
              </a:ext>
            </a:extLst>
          </p:cNvPr>
          <p:cNvCxnSpPr>
            <a:stCxn id="19" idx="6"/>
            <a:endCxn id="11" idx="2"/>
          </p:cNvCxnSpPr>
          <p:nvPr/>
        </p:nvCxnSpPr>
        <p:spPr>
          <a:xfrm>
            <a:off x="3580366" y="2535213"/>
            <a:ext cx="569424" cy="349835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nyíllal 52">
            <a:extLst>
              <a:ext uri="{FF2B5EF4-FFF2-40B4-BE49-F238E27FC236}">
                <a16:creationId xmlns:a16="http://schemas.microsoft.com/office/drawing/2014/main" id="{B99A0ACF-2AF7-47A2-9E2B-2B360C7B685D}"/>
              </a:ext>
            </a:extLst>
          </p:cNvPr>
          <p:cNvCxnSpPr>
            <a:stCxn id="23" idx="6"/>
            <a:endCxn id="31" idx="0"/>
          </p:cNvCxnSpPr>
          <p:nvPr/>
        </p:nvCxnSpPr>
        <p:spPr>
          <a:xfrm>
            <a:off x="4576766" y="3038818"/>
            <a:ext cx="320607" cy="580523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Nyíl: jobbra mutató 53">
            <a:extLst>
              <a:ext uri="{FF2B5EF4-FFF2-40B4-BE49-F238E27FC236}">
                <a16:creationId xmlns:a16="http://schemas.microsoft.com/office/drawing/2014/main" id="{70E63CCB-1DF5-4FE0-8F71-34FCC19480B5}"/>
              </a:ext>
            </a:extLst>
          </p:cNvPr>
          <p:cNvSpPr/>
          <p:nvPr/>
        </p:nvSpPr>
        <p:spPr>
          <a:xfrm>
            <a:off x="5646198" y="3038819"/>
            <a:ext cx="1334610" cy="253553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55" name="Csoportba foglalás 54">
            <a:extLst>
              <a:ext uri="{FF2B5EF4-FFF2-40B4-BE49-F238E27FC236}">
                <a16:creationId xmlns:a16="http://schemas.microsoft.com/office/drawing/2014/main" id="{C62E8763-61DB-45BA-91CA-9FB8C965E571}"/>
              </a:ext>
            </a:extLst>
          </p:cNvPr>
          <p:cNvGrpSpPr/>
          <p:nvPr/>
        </p:nvGrpSpPr>
        <p:grpSpPr>
          <a:xfrm>
            <a:off x="6799364" y="2187432"/>
            <a:ext cx="4895724" cy="2605265"/>
            <a:chOff x="3854703" y="2409242"/>
            <a:chExt cx="4343101" cy="2326059"/>
          </a:xfrm>
        </p:grpSpPr>
        <p:grpSp>
          <p:nvGrpSpPr>
            <p:cNvPr id="56" name="Csoportba foglalás 55">
              <a:extLst>
                <a:ext uri="{FF2B5EF4-FFF2-40B4-BE49-F238E27FC236}">
                  <a16:creationId xmlns:a16="http://schemas.microsoft.com/office/drawing/2014/main" id="{8C4E263B-73E0-4DEF-8504-C75BD249744F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67" name="Ellipszis 66">
                <a:extLst>
                  <a:ext uri="{FF2B5EF4-FFF2-40B4-BE49-F238E27FC236}">
                    <a16:creationId xmlns:a16="http://schemas.microsoft.com/office/drawing/2014/main" id="{F8E44EA8-BDB0-452E-B7F6-D5A033165AB7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8" name="Szövegdoboz 67">
                <a:extLst>
                  <a:ext uri="{FF2B5EF4-FFF2-40B4-BE49-F238E27FC236}">
                    <a16:creationId xmlns:a16="http://schemas.microsoft.com/office/drawing/2014/main" id="{DC1A8874-6C64-4F4D-A156-7C59CF78DF1E}"/>
                  </a:ext>
                </a:extLst>
              </p:cNvPr>
              <p:cNvSpPr txBox="1"/>
              <p:nvPr/>
            </p:nvSpPr>
            <p:spPr>
              <a:xfrm>
                <a:off x="5527597" y="2197713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02C54425-A1BD-43EA-BE65-8A5A0C17D914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E92C729-2503-46FF-A694-62A8FAB3E23A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71" name="Ellipszis 70">
                <a:extLst>
                  <a:ext uri="{FF2B5EF4-FFF2-40B4-BE49-F238E27FC236}">
                    <a16:creationId xmlns:a16="http://schemas.microsoft.com/office/drawing/2014/main" id="{667EF02E-195F-422A-82CE-490339A12A2E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5445174-601B-423B-A5D4-3EF5885F64EE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73" name="Ellipszis 72">
                <a:extLst>
                  <a:ext uri="{FF2B5EF4-FFF2-40B4-BE49-F238E27FC236}">
                    <a16:creationId xmlns:a16="http://schemas.microsoft.com/office/drawing/2014/main" id="{C01D6205-D34A-4656-85B6-809272ABD0B6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6CBC83C2-E8BD-4CA2-88FB-10CFEE82B02A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54C579DB-9C3D-40F5-A37D-0567C70DC3A2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CC878AD0-DE7B-4BA0-853E-0ACAAC02B6DB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77" name="Ellipszis 76">
                <a:extLst>
                  <a:ext uri="{FF2B5EF4-FFF2-40B4-BE49-F238E27FC236}">
                    <a16:creationId xmlns:a16="http://schemas.microsoft.com/office/drawing/2014/main" id="{2A9525CE-131B-48A9-8813-6D08A702C2FF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2AA550F4-FB47-4B4E-ACE5-2F769B98B194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296F3BC1-56EC-4356-A330-E6B017761E06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147296E7-4C99-4D5D-9D86-F18057A2D411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81" name="Ellipszis 80">
                <a:extLst>
                  <a:ext uri="{FF2B5EF4-FFF2-40B4-BE49-F238E27FC236}">
                    <a16:creationId xmlns:a16="http://schemas.microsoft.com/office/drawing/2014/main" id="{A8DFFC30-9BEA-4FB7-A669-D0ADA8079D45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7EBE54BE-A447-4761-AFEB-503E59F2BD90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9584A53F-B429-46B0-8A30-DE6702F5E5AC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424741FB-FEB4-4EF6-8D44-CF1C656420D0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85" name="Ellipszis 84">
                <a:extLst>
                  <a:ext uri="{FF2B5EF4-FFF2-40B4-BE49-F238E27FC236}">
                    <a16:creationId xmlns:a16="http://schemas.microsoft.com/office/drawing/2014/main" id="{B24E686A-D04C-4502-A992-F9372B877EBC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0FED9C82-6314-47D0-9A0B-8D5C76A10A66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87" name="Egyenes összekötő 86">
                <a:extLst>
                  <a:ext uri="{FF2B5EF4-FFF2-40B4-BE49-F238E27FC236}">
                    <a16:creationId xmlns:a16="http://schemas.microsoft.com/office/drawing/2014/main" id="{7735A11B-BE79-42B9-B516-7D6702323797}"/>
                  </a:ext>
                </a:extLst>
              </p:cNvPr>
              <p:cNvCxnSpPr>
                <a:cxnSpLocks/>
                <a:stCxn id="67" idx="3"/>
                <a:endCxn id="69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Egyenes összekötő 87">
                <a:extLst>
                  <a:ext uri="{FF2B5EF4-FFF2-40B4-BE49-F238E27FC236}">
                    <a16:creationId xmlns:a16="http://schemas.microsoft.com/office/drawing/2014/main" id="{51D714D2-6D83-4A37-9E52-3377B86B6AC5}"/>
                  </a:ext>
                </a:extLst>
              </p:cNvPr>
              <p:cNvCxnSpPr>
                <a:stCxn id="67" idx="5"/>
                <a:endCxn id="71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Egyenes összekötő 88">
                <a:extLst>
                  <a:ext uri="{FF2B5EF4-FFF2-40B4-BE49-F238E27FC236}">
                    <a16:creationId xmlns:a16="http://schemas.microsoft.com/office/drawing/2014/main" id="{70655A23-A702-4262-BAA3-BE541E1B4E13}"/>
                  </a:ext>
                </a:extLst>
              </p:cNvPr>
              <p:cNvCxnSpPr>
                <a:cxnSpLocks/>
                <a:stCxn id="69" idx="3"/>
                <a:endCxn id="73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gyenes összekötő 89">
                <a:extLst>
                  <a:ext uri="{FF2B5EF4-FFF2-40B4-BE49-F238E27FC236}">
                    <a16:creationId xmlns:a16="http://schemas.microsoft.com/office/drawing/2014/main" id="{31F194EC-4BBB-481B-A4D1-8C3ADC6657A0}"/>
                  </a:ext>
                </a:extLst>
              </p:cNvPr>
              <p:cNvCxnSpPr>
                <a:cxnSpLocks/>
                <a:endCxn id="75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Egyenes összekötő 90">
                <a:extLst>
                  <a:ext uri="{FF2B5EF4-FFF2-40B4-BE49-F238E27FC236}">
                    <a16:creationId xmlns:a16="http://schemas.microsoft.com/office/drawing/2014/main" id="{51012147-5D5C-4357-98C1-1C03E2C36E42}"/>
                  </a:ext>
                </a:extLst>
              </p:cNvPr>
              <p:cNvCxnSpPr>
                <a:stCxn id="71" idx="3"/>
                <a:endCxn id="77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Egyenes összekötő 91">
                <a:extLst>
                  <a:ext uri="{FF2B5EF4-FFF2-40B4-BE49-F238E27FC236}">
                    <a16:creationId xmlns:a16="http://schemas.microsoft.com/office/drawing/2014/main" id="{DDFAE76F-5BC6-4E95-92F1-7995F1EDB0CE}"/>
                  </a:ext>
                </a:extLst>
              </p:cNvPr>
              <p:cNvCxnSpPr>
                <a:cxnSpLocks/>
                <a:stCxn id="71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gyenes összekötő 92">
                <a:extLst>
                  <a:ext uri="{FF2B5EF4-FFF2-40B4-BE49-F238E27FC236}">
                    <a16:creationId xmlns:a16="http://schemas.microsoft.com/office/drawing/2014/main" id="{2397BC19-0A28-423D-B4E1-45DEE291055D}"/>
                  </a:ext>
                </a:extLst>
              </p:cNvPr>
              <p:cNvCxnSpPr>
                <a:stCxn id="73" idx="3"/>
                <a:endCxn id="81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Egyenes összekötő 93">
                <a:extLst>
                  <a:ext uri="{FF2B5EF4-FFF2-40B4-BE49-F238E27FC236}">
                    <a16:creationId xmlns:a16="http://schemas.microsoft.com/office/drawing/2014/main" id="{F9FAEB97-9B03-4179-B56C-4443897D3E89}"/>
                  </a:ext>
                </a:extLst>
              </p:cNvPr>
              <p:cNvCxnSpPr>
                <a:stCxn id="73" idx="5"/>
                <a:endCxn id="83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Egyenes összekötő 94">
                <a:extLst>
                  <a:ext uri="{FF2B5EF4-FFF2-40B4-BE49-F238E27FC236}">
                    <a16:creationId xmlns:a16="http://schemas.microsoft.com/office/drawing/2014/main" id="{C849FA86-A1F7-490E-81BF-E2CACFF64425}"/>
                  </a:ext>
                </a:extLst>
              </p:cNvPr>
              <p:cNvCxnSpPr>
                <a:cxnSpLocks/>
                <a:endCxn id="85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id="{1177ACC2-EF7D-48D8-A949-043D1111A5A0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58" name="Szövegdoboz 57">
              <a:extLst>
                <a:ext uri="{FF2B5EF4-FFF2-40B4-BE49-F238E27FC236}">
                  <a16:creationId xmlns:a16="http://schemas.microsoft.com/office/drawing/2014/main" id="{2AA00980-8CA0-4559-988A-1F6768928F5E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E70A5203-4B53-4B8F-B500-302D6D1C8351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60" name="Szövegdoboz 59">
              <a:extLst>
                <a:ext uri="{FF2B5EF4-FFF2-40B4-BE49-F238E27FC236}">
                  <a16:creationId xmlns:a16="http://schemas.microsoft.com/office/drawing/2014/main" id="{9B3E68D0-93C8-4F91-ABE9-C62188ED8E3F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61" name="Szövegdoboz 60">
              <a:extLst>
                <a:ext uri="{FF2B5EF4-FFF2-40B4-BE49-F238E27FC236}">
                  <a16:creationId xmlns:a16="http://schemas.microsoft.com/office/drawing/2014/main" id="{99FD4EBC-CD60-49AF-A049-9F53250B947F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02182238-55C2-4DDC-9F86-58B458BE1706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63" name="Szövegdoboz 62">
              <a:extLst>
                <a:ext uri="{FF2B5EF4-FFF2-40B4-BE49-F238E27FC236}">
                  <a16:creationId xmlns:a16="http://schemas.microsoft.com/office/drawing/2014/main" id="{2B3D1D62-7962-451E-9B99-CF0606D2923C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64" name="Szövegdoboz 63">
              <a:extLst>
                <a:ext uri="{FF2B5EF4-FFF2-40B4-BE49-F238E27FC236}">
                  <a16:creationId xmlns:a16="http://schemas.microsoft.com/office/drawing/2014/main" id="{0BE024D8-B3A3-4255-951D-959C4A6D48BB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C11AAABE-AEEA-4603-A536-50348D7A582E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66" name="Szövegdoboz 65">
              <a:extLst>
                <a:ext uri="{FF2B5EF4-FFF2-40B4-BE49-F238E27FC236}">
                  <a16:creationId xmlns:a16="http://schemas.microsoft.com/office/drawing/2014/main" id="{566294C3-8568-44BE-ACAF-48442AADDA65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96" name="Táblázat 4">
            <a:extLst>
              <a:ext uri="{FF2B5EF4-FFF2-40B4-BE49-F238E27FC236}">
                <a16:creationId xmlns:a16="http://schemas.microsoft.com/office/drawing/2014/main" id="{FDA66269-BF5D-45B7-A86B-2228B3598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0056"/>
              </p:ext>
            </p:extLst>
          </p:nvPr>
        </p:nvGraphicFramePr>
        <p:xfrm>
          <a:off x="482600" y="5153173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4.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97" name="Táblázat 4">
            <a:extLst>
              <a:ext uri="{FF2B5EF4-FFF2-40B4-BE49-F238E27FC236}">
                <a16:creationId xmlns:a16="http://schemas.microsoft.com/office/drawing/2014/main" id="{388B19B5-4565-4AFB-AB02-DA7F5EBC4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984448"/>
              </p:ext>
            </p:extLst>
          </p:nvPr>
        </p:nvGraphicFramePr>
        <p:xfrm>
          <a:off x="7779303" y="5223831"/>
          <a:ext cx="382466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466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2466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5.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514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1B78A3-E751-43DD-9AC2-085EDF4AF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027945"/>
          </a:xfrm>
        </p:spPr>
        <p:txBody>
          <a:bodyPr/>
          <a:lstStyle/>
          <a:p>
            <a:r>
              <a:rPr lang="hu-HU" sz="4400" dirty="0"/>
              <a:t>Rendezés</a:t>
            </a: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13800F11-99AA-45DF-B27F-C631BE359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27272"/>
              </p:ext>
            </p:extLst>
          </p:nvPr>
        </p:nvGraphicFramePr>
        <p:xfrm>
          <a:off x="8260665" y="646222"/>
          <a:ext cx="3804090" cy="118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409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80409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72290">
                <a:tc gridSpan="10"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Kezdő tömb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61035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429565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1F8EF863-4C9E-433B-A6BD-3638673022C9}"/>
              </a:ext>
            </a:extLst>
          </p:cNvPr>
          <p:cNvGrpSpPr/>
          <p:nvPr/>
        </p:nvGrpSpPr>
        <p:grpSpPr>
          <a:xfrm>
            <a:off x="-873" y="1763963"/>
            <a:ext cx="4895724" cy="2605265"/>
            <a:chOff x="3854703" y="2409242"/>
            <a:chExt cx="4343101" cy="2326059"/>
          </a:xfrm>
        </p:grpSpPr>
        <p:grpSp>
          <p:nvGrpSpPr>
            <p:cNvPr id="6" name="Csoportba foglalás 5">
              <a:extLst>
                <a:ext uri="{FF2B5EF4-FFF2-40B4-BE49-F238E27FC236}">
                  <a16:creationId xmlns:a16="http://schemas.microsoft.com/office/drawing/2014/main" id="{87D18F3B-7A0B-4114-A9F8-B8312D5B8F76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7" name="Ellipszis 16">
                <a:extLst>
                  <a:ext uri="{FF2B5EF4-FFF2-40B4-BE49-F238E27FC236}">
                    <a16:creationId xmlns:a16="http://schemas.microsoft.com/office/drawing/2014/main" id="{92002FE1-FA98-4862-93CC-5290D5D6974F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8" name="Szövegdoboz 17">
                <a:extLst>
                  <a:ext uri="{FF2B5EF4-FFF2-40B4-BE49-F238E27FC236}">
                    <a16:creationId xmlns:a16="http://schemas.microsoft.com/office/drawing/2014/main" id="{E1855787-1D70-4170-AC9B-8A4040BD5040}"/>
                  </a:ext>
                </a:extLst>
              </p:cNvPr>
              <p:cNvSpPr txBox="1"/>
              <p:nvPr/>
            </p:nvSpPr>
            <p:spPr>
              <a:xfrm>
                <a:off x="5527597" y="2197713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A3BB261B-A4F9-4225-B793-9E44CDB118BE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D094E3D7-8D72-420F-A708-8DF65205B3FC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1" name="Ellipszis 20">
                <a:extLst>
                  <a:ext uri="{FF2B5EF4-FFF2-40B4-BE49-F238E27FC236}">
                    <a16:creationId xmlns:a16="http://schemas.microsoft.com/office/drawing/2014/main" id="{3C8BF18C-8262-43C3-806F-7E6A1C19FB8B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067BE860-4848-489A-BCEE-A0C3C1E51980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E6D59B8F-CBE5-4103-A039-9123CC9AC8A8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" name="Szövegdoboz 23">
                <a:extLst>
                  <a:ext uri="{FF2B5EF4-FFF2-40B4-BE49-F238E27FC236}">
                    <a16:creationId xmlns:a16="http://schemas.microsoft.com/office/drawing/2014/main" id="{D0AC2089-E745-4C57-84CA-95C384D18926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A1CA5E57-E26B-42A3-BABA-B1EF502C3D86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Szövegdoboz 25">
                <a:extLst>
                  <a:ext uri="{FF2B5EF4-FFF2-40B4-BE49-F238E27FC236}">
                    <a16:creationId xmlns:a16="http://schemas.microsoft.com/office/drawing/2014/main" id="{790DCD56-6881-49A0-804E-F281F679314F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7" name="Ellipszis 26">
                <a:extLst>
                  <a:ext uri="{FF2B5EF4-FFF2-40B4-BE49-F238E27FC236}">
                    <a16:creationId xmlns:a16="http://schemas.microsoft.com/office/drawing/2014/main" id="{EC93DF06-35F8-455C-AF8B-2970DFC868AC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8" name="Szövegdoboz 27">
                <a:extLst>
                  <a:ext uri="{FF2B5EF4-FFF2-40B4-BE49-F238E27FC236}">
                    <a16:creationId xmlns:a16="http://schemas.microsoft.com/office/drawing/2014/main" id="{674555DF-3A4B-483A-AAD4-D4521537F3A6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C05CAB77-57C3-46E0-8FA0-04BC816B8F19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0" name="Szövegdoboz 29">
                <a:extLst>
                  <a:ext uri="{FF2B5EF4-FFF2-40B4-BE49-F238E27FC236}">
                    <a16:creationId xmlns:a16="http://schemas.microsoft.com/office/drawing/2014/main" id="{CDD93099-C1AC-4CA8-AEB0-520AD562F71C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9DD70D0C-A62C-49A8-93A2-3962BC194F1D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37016B47-0C71-4509-8F63-277E299C918D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33" name="Ellipszis 32">
                <a:extLst>
                  <a:ext uri="{FF2B5EF4-FFF2-40B4-BE49-F238E27FC236}">
                    <a16:creationId xmlns:a16="http://schemas.microsoft.com/office/drawing/2014/main" id="{902D6EF1-D7F1-4B91-9B64-C2BD8E631739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4" name="Szövegdoboz 33">
                <a:extLst>
                  <a:ext uri="{FF2B5EF4-FFF2-40B4-BE49-F238E27FC236}">
                    <a16:creationId xmlns:a16="http://schemas.microsoft.com/office/drawing/2014/main" id="{DA97CBA8-0698-4BD4-8F2B-9AB4C5FE09D3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35" name="Ellipszis 34">
                <a:extLst>
                  <a:ext uri="{FF2B5EF4-FFF2-40B4-BE49-F238E27FC236}">
                    <a16:creationId xmlns:a16="http://schemas.microsoft.com/office/drawing/2014/main" id="{335DA639-6DC7-4F09-A922-A20955CD315A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43CE7B6B-25A8-4F51-A311-F679FEDE2D01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cxnSp>
            <p:nvCxnSpPr>
              <p:cNvPr id="37" name="Egyenes összekötő 36">
                <a:extLst>
                  <a:ext uri="{FF2B5EF4-FFF2-40B4-BE49-F238E27FC236}">
                    <a16:creationId xmlns:a16="http://schemas.microsoft.com/office/drawing/2014/main" id="{E16CA353-FD90-4269-9DFE-613C5664C52D}"/>
                  </a:ext>
                </a:extLst>
              </p:cNvPr>
              <p:cNvCxnSpPr>
                <a:cxnSpLocks/>
                <a:stCxn id="17" idx="3"/>
                <a:endCxn id="19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Egyenes összekötő 37">
                <a:extLst>
                  <a:ext uri="{FF2B5EF4-FFF2-40B4-BE49-F238E27FC236}">
                    <a16:creationId xmlns:a16="http://schemas.microsoft.com/office/drawing/2014/main" id="{3C8DCF4B-CAC0-4FBC-8A47-69D49EF46128}"/>
                  </a:ext>
                </a:extLst>
              </p:cNvPr>
              <p:cNvCxnSpPr>
                <a:stCxn id="17" idx="5"/>
                <a:endCxn id="21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gyenes összekötő 38">
                <a:extLst>
                  <a:ext uri="{FF2B5EF4-FFF2-40B4-BE49-F238E27FC236}">
                    <a16:creationId xmlns:a16="http://schemas.microsoft.com/office/drawing/2014/main" id="{A50F9456-DBA7-41E6-A533-A067C3F43EF1}"/>
                  </a:ext>
                </a:extLst>
              </p:cNvPr>
              <p:cNvCxnSpPr>
                <a:cxnSpLocks/>
                <a:stCxn id="19" idx="3"/>
                <a:endCxn id="23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Egyenes összekötő 39">
                <a:extLst>
                  <a:ext uri="{FF2B5EF4-FFF2-40B4-BE49-F238E27FC236}">
                    <a16:creationId xmlns:a16="http://schemas.microsoft.com/office/drawing/2014/main" id="{6F1F39CB-E25A-42DC-BA1C-9F45054EFA3B}"/>
                  </a:ext>
                </a:extLst>
              </p:cNvPr>
              <p:cNvCxnSpPr>
                <a:cxnSpLocks/>
                <a:endCxn id="25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Egyenes összekötő 40">
                <a:extLst>
                  <a:ext uri="{FF2B5EF4-FFF2-40B4-BE49-F238E27FC236}">
                    <a16:creationId xmlns:a16="http://schemas.microsoft.com/office/drawing/2014/main" id="{9DA08C0D-6FF9-43CD-9A14-668ACDDED9A5}"/>
                  </a:ext>
                </a:extLst>
              </p:cNvPr>
              <p:cNvCxnSpPr>
                <a:stCxn id="21" idx="3"/>
                <a:endCxn id="27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gyenes összekötő 41">
                <a:extLst>
                  <a:ext uri="{FF2B5EF4-FFF2-40B4-BE49-F238E27FC236}">
                    <a16:creationId xmlns:a16="http://schemas.microsoft.com/office/drawing/2014/main" id="{94CC8B39-17A9-465F-87D1-D8C3EBEAC219}"/>
                  </a:ext>
                </a:extLst>
              </p:cNvPr>
              <p:cNvCxnSpPr>
                <a:cxnSpLocks/>
                <a:stCxn id="21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gyenes összekötő 42">
                <a:extLst>
                  <a:ext uri="{FF2B5EF4-FFF2-40B4-BE49-F238E27FC236}">
                    <a16:creationId xmlns:a16="http://schemas.microsoft.com/office/drawing/2014/main" id="{7565390E-678A-4EC4-9E98-1649CB800793}"/>
                  </a:ext>
                </a:extLst>
              </p:cNvPr>
              <p:cNvCxnSpPr>
                <a:stCxn id="23" idx="3"/>
                <a:endCxn id="31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Egyenes összekötő 43">
                <a:extLst>
                  <a:ext uri="{FF2B5EF4-FFF2-40B4-BE49-F238E27FC236}">
                    <a16:creationId xmlns:a16="http://schemas.microsoft.com/office/drawing/2014/main" id="{408C629E-1571-4808-B2AE-A24DBD38ED0E}"/>
                  </a:ext>
                </a:extLst>
              </p:cNvPr>
              <p:cNvCxnSpPr>
                <a:stCxn id="23" idx="5"/>
                <a:endCxn id="33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gyenes összekötő 44">
                <a:extLst>
                  <a:ext uri="{FF2B5EF4-FFF2-40B4-BE49-F238E27FC236}">
                    <a16:creationId xmlns:a16="http://schemas.microsoft.com/office/drawing/2014/main" id="{A47FDC36-9E98-41E9-845C-53A3FCDAE22E}"/>
                  </a:ext>
                </a:extLst>
              </p:cNvPr>
              <p:cNvCxnSpPr>
                <a:cxnSpLocks/>
                <a:endCxn id="35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03CAD76D-4946-46C0-AD5B-24E9893122EA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8" name="Szövegdoboz 7">
              <a:extLst>
                <a:ext uri="{FF2B5EF4-FFF2-40B4-BE49-F238E27FC236}">
                  <a16:creationId xmlns:a16="http://schemas.microsoft.com/office/drawing/2014/main" id="{6FCD8D31-2785-431F-A67C-33535C5CA0EC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15EE7C9F-CAE2-42F1-9ABE-F60406FB04EE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CAA895EB-328B-4387-AD07-5EA196DB92ED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A6E074BF-A9A6-4F34-842D-ECA1975FAA63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80E2B43F-E4A6-4A8E-92BE-850FF5E65B9E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289F3523-2E04-47F7-87DB-67573D75EBB4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30056418-CE33-48D1-9D9E-798A65F9B42F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BC495589-F297-485B-B683-C388772EA98B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F006ECD1-1E2A-498D-A3B8-3552C4F2A28F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pSp>
        <p:nvGrpSpPr>
          <p:cNvPr id="128" name="Csoportba foglalás 127">
            <a:extLst>
              <a:ext uri="{FF2B5EF4-FFF2-40B4-BE49-F238E27FC236}">
                <a16:creationId xmlns:a16="http://schemas.microsoft.com/office/drawing/2014/main" id="{5735B573-FEF5-4A1C-B421-78063B597F7A}"/>
              </a:ext>
            </a:extLst>
          </p:cNvPr>
          <p:cNvGrpSpPr/>
          <p:nvPr/>
        </p:nvGrpSpPr>
        <p:grpSpPr>
          <a:xfrm>
            <a:off x="7159415" y="1717240"/>
            <a:ext cx="4895724" cy="2605265"/>
            <a:chOff x="3854703" y="2409242"/>
            <a:chExt cx="4343101" cy="2326059"/>
          </a:xfrm>
        </p:grpSpPr>
        <p:grpSp>
          <p:nvGrpSpPr>
            <p:cNvPr id="129" name="Csoportba foglalás 128">
              <a:extLst>
                <a:ext uri="{FF2B5EF4-FFF2-40B4-BE49-F238E27FC236}">
                  <a16:creationId xmlns:a16="http://schemas.microsoft.com/office/drawing/2014/main" id="{EAA8EE95-DC23-4C54-9E98-D0A195F0D628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140" name="Ellipszis 139">
                <a:extLst>
                  <a:ext uri="{FF2B5EF4-FFF2-40B4-BE49-F238E27FC236}">
                    <a16:creationId xmlns:a16="http://schemas.microsoft.com/office/drawing/2014/main" id="{EA811F79-A0AA-442E-BB88-8ED14F0270EE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1" name="Szövegdoboz 140">
                <a:extLst>
                  <a:ext uri="{FF2B5EF4-FFF2-40B4-BE49-F238E27FC236}">
                    <a16:creationId xmlns:a16="http://schemas.microsoft.com/office/drawing/2014/main" id="{0C9E9729-B29F-4895-AF55-90520CE45CA8}"/>
                  </a:ext>
                </a:extLst>
              </p:cNvPr>
              <p:cNvSpPr txBox="1"/>
              <p:nvPr/>
            </p:nvSpPr>
            <p:spPr>
              <a:xfrm>
                <a:off x="5600145" y="219688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142" name="Ellipszis 141">
                <a:extLst>
                  <a:ext uri="{FF2B5EF4-FFF2-40B4-BE49-F238E27FC236}">
                    <a16:creationId xmlns:a16="http://schemas.microsoft.com/office/drawing/2014/main" id="{FF466F9B-DE54-446E-9BBA-93B6EC774996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3" name="Szövegdoboz 142">
                <a:extLst>
                  <a:ext uri="{FF2B5EF4-FFF2-40B4-BE49-F238E27FC236}">
                    <a16:creationId xmlns:a16="http://schemas.microsoft.com/office/drawing/2014/main" id="{615729C9-B711-423B-8933-5AB91E25D398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144" name="Ellipszis 143">
                <a:extLst>
                  <a:ext uri="{FF2B5EF4-FFF2-40B4-BE49-F238E27FC236}">
                    <a16:creationId xmlns:a16="http://schemas.microsoft.com/office/drawing/2014/main" id="{412ED332-7379-43C5-A708-68EF78D46D08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5" name="Szövegdoboz 144">
                <a:extLst>
                  <a:ext uri="{FF2B5EF4-FFF2-40B4-BE49-F238E27FC236}">
                    <a16:creationId xmlns:a16="http://schemas.microsoft.com/office/drawing/2014/main" id="{552955F6-624E-49A7-8C0E-B65D087098CF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146" name="Ellipszis 145">
                <a:extLst>
                  <a:ext uri="{FF2B5EF4-FFF2-40B4-BE49-F238E27FC236}">
                    <a16:creationId xmlns:a16="http://schemas.microsoft.com/office/drawing/2014/main" id="{A29BA8AE-EE0B-4BD5-B084-457D94E0F05E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7" name="Szövegdoboz 146">
                <a:extLst>
                  <a:ext uri="{FF2B5EF4-FFF2-40B4-BE49-F238E27FC236}">
                    <a16:creationId xmlns:a16="http://schemas.microsoft.com/office/drawing/2014/main" id="{15980FCD-A411-4DF0-803C-AF2B6504A659}"/>
                  </a:ext>
                </a:extLst>
              </p:cNvPr>
              <p:cNvSpPr txBox="1"/>
              <p:nvPr/>
            </p:nvSpPr>
            <p:spPr>
              <a:xfrm>
                <a:off x="3855980" y="3355244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148" name="Ellipszis 147">
                <a:extLst>
                  <a:ext uri="{FF2B5EF4-FFF2-40B4-BE49-F238E27FC236}">
                    <a16:creationId xmlns:a16="http://schemas.microsoft.com/office/drawing/2014/main" id="{7B26D3CD-7D7E-48A1-B531-364AE654FCEE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9" name="Szövegdoboz 148">
                <a:extLst>
                  <a:ext uri="{FF2B5EF4-FFF2-40B4-BE49-F238E27FC236}">
                    <a16:creationId xmlns:a16="http://schemas.microsoft.com/office/drawing/2014/main" id="{2B081FA3-D03D-4198-B67A-3496F7404B42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150" name="Ellipszis 149">
                <a:extLst>
                  <a:ext uri="{FF2B5EF4-FFF2-40B4-BE49-F238E27FC236}">
                    <a16:creationId xmlns:a16="http://schemas.microsoft.com/office/drawing/2014/main" id="{0FBB2A0B-A53B-49AD-A0A2-3F2FC7504B68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1" name="Szövegdoboz 150">
                <a:extLst>
                  <a:ext uri="{FF2B5EF4-FFF2-40B4-BE49-F238E27FC236}">
                    <a16:creationId xmlns:a16="http://schemas.microsoft.com/office/drawing/2014/main" id="{0A484BD8-DE59-4CB0-B55E-A0D608FBEB32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152" name="Ellipszis 151">
                <a:extLst>
                  <a:ext uri="{FF2B5EF4-FFF2-40B4-BE49-F238E27FC236}">
                    <a16:creationId xmlns:a16="http://schemas.microsoft.com/office/drawing/2014/main" id="{214A3645-2F7B-41C7-B2AB-99266A89DFDD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3" name="Szövegdoboz 152">
                <a:extLst>
                  <a:ext uri="{FF2B5EF4-FFF2-40B4-BE49-F238E27FC236}">
                    <a16:creationId xmlns:a16="http://schemas.microsoft.com/office/drawing/2014/main" id="{4C65F6FF-CB4B-49EA-8E94-009264C0E289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154" name="Ellipszis 153">
                <a:extLst>
                  <a:ext uri="{FF2B5EF4-FFF2-40B4-BE49-F238E27FC236}">
                    <a16:creationId xmlns:a16="http://schemas.microsoft.com/office/drawing/2014/main" id="{5A1691E8-79FE-4A4E-A8D0-FB49C2C05297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5" name="Szövegdoboz 154">
                <a:extLst>
                  <a:ext uri="{FF2B5EF4-FFF2-40B4-BE49-F238E27FC236}">
                    <a16:creationId xmlns:a16="http://schemas.microsoft.com/office/drawing/2014/main" id="{13D3312D-88DA-4EC8-9DEE-7FD9862D3851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156" name="Ellipszis 155">
                <a:extLst>
                  <a:ext uri="{FF2B5EF4-FFF2-40B4-BE49-F238E27FC236}">
                    <a16:creationId xmlns:a16="http://schemas.microsoft.com/office/drawing/2014/main" id="{3B2524A1-F98D-4752-BFD9-0B2D71845684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7" name="Szövegdoboz 156">
                <a:extLst>
                  <a:ext uri="{FF2B5EF4-FFF2-40B4-BE49-F238E27FC236}">
                    <a16:creationId xmlns:a16="http://schemas.microsoft.com/office/drawing/2014/main" id="{AE6B7332-7DA2-4288-86B7-DB6D64DB02C6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158" name="Ellipszis 157">
                <a:extLst>
                  <a:ext uri="{FF2B5EF4-FFF2-40B4-BE49-F238E27FC236}">
                    <a16:creationId xmlns:a16="http://schemas.microsoft.com/office/drawing/2014/main" id="{ED636A72-A98B-4648-9DE6-EFBAF2630150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9" name="Szövegdoboz 158">
                <a:extLst>
                  <a:ext uri="{FF2B5EF4-FFF2-40B4-BE49-F238E27FC236}">
                    <a16:creationId xmlns:a16="http://schemas.microsoft.com/office/drawing/2014/main" id="{ED3205C8-3DFE-490E-AB34-2236E6EF128D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160" name="Egyenes összekötő 159">
                <a:extLst>
                  <a:ext uri="{FF2B5EF4-FFF2-40B4-BE49-F238E27FC236}">
                    <a16:creationId xmlns:a16="http://schemas.microsoft.com/office/drawing/2014/main" id="{3EAEC4CA-040C-493A-B3E9-31533BED6EC0}"/>
                  </a:ext>
                </a:extLst>
              </p:cNvPr>
              <p:cNvCxnSpPr>
                <a:cxnSpLocks/>
                <a:stCxn id="140" idx="3"/>
                <a:endCxn id="142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Egyenes összekötő 160">
                <a:extLst>
                  <a:ext uri="{FF2B5EF4-FFF2-40B4-BE49-F238E27FC236}">
                    <a16:creationId xmlns:a16="http://schemas.microsoft.com/office/drawing/2014/main" id="{FD928980-8F3A-42BC-9C99-E553820062B6}"/>
                  </a:ext>
                </a:extLst>
              </p:cNvPr>
              <p:cNvCxnSpPr>
                <a:stCxn id="140" idx="5"/>
                <a:endCxn id="144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Egyenes összekötő 161">
                <a:extLst>
                  <a:ext uri="{FF2B5EF4-FFF2-40B4-BE49-F238E27FC236}">
                    <a16:creationId xmlns:a16="http://schemas.microsoft.com/office/drawing/2014/main" id="{C421BF85-CE12-4F0A-BDE0-6F5441E1EBCE}"/>
                  </a:ext>
                </a:extLst>
              </p:cNvPr>
              <p:cNvCxnSpPr>
                <a:cxnSpLocks/>
                <a:stCxn id="142" idx="3"/>
                <a:endCxn id="146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Egyenes összekötő 162">
                <a:extLst>
                  <a:ext uri="{FF2B5EF4-FFF2-40B4-BE49-F238E27FC236}">
                    <a16:creationId xmlns:a16="http://schemas.microsoft.com/office/drawing/2014/main" id="{C716D2AF-1E37-4711-A6A6-6F868DB194FF}"/>
                  </a:ext>
                </a:extLst>
              </p:cNvPr>
              <p:cNvCxnSpPr>
                <a:cxnSpLocks/>
                <a:endCxn id="148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Egyenes összekötő 163">
                <a:extLst>
                  <a:ext uri="{FF2B5EF4-FFF2-40B4-BE49-F238E27FC236}">
                    <a16:creationId xmlns:a16="http://schemas.microsoft.com/office/drawing/2014/main" id="{43621503-4AE3-4165-88CB-ED0CDBD22A60}"/>
                  </a:ext>
                </a:extLst>
              </p:cNvPr>
              <p:cNvCxnSpPr>
                <a:stCxn id="144" idx="3"/>
                <a:endCxn id="150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Egyenes összekötő 164">
                <a:extLst>
                  <a:ext uri="{FF2B5EF4-FFF2-40B4-BE49-F238E27FC236}">
                    <a16:creationId xmlns:a16="http://schemas.microsoft.com/office/drawing/2014/main" id="{6C2E4981-9F9B-4344-8A9D-24E60BC6C0BE}"/>
                  </a:ext>
                </a:extLst>
              </p:cNvPr>
              <p:cNvCxnSpPr>
                <a:cxnSpLocks/>
                <a:stCxn id="144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Egyenes összekötő 165">
                <a:extLst>
                  <a:ext uri="{FF2B5EF4-FFF2-40B4-BE49-F238E27FC236}">
                    <a16:creationId xmlns:a16="http://schemas.microsoft.com/office/drawing/2014/main" id="{7F135429-1096-4907-822F-E4DABCAD6550}"/>
                  </a:ext>
                </a:extLst>
              </p:cNvPr>
              <p:cNvCxnSpPr>
                <a:stCxn id="146" idx="3"/>
                <a:endCxn id="154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Egyenes összekötő 166">
                <a:extLst>
                  <a:ext uri="{FF2B5EF4-FFF2-40B4-BE49-F238E27FC236}">
                    <a16:creationId xmlns:a16="http://schemas.microsoft.com/office/drawing/2014/main" id="{E9EE395E-3DB8-4A02-AF61-8B1CFF46E38A}"/>
                  </a:ext>
                </a:extLst>
              </p:cNvPr>
              <p:cNvCxnSpPr>
                <a:stCxn id="146" idx="5"/>
                <a:endCxn id="156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Egyenes összekötő 167">
                <a:extLst>
                  <a:ext uri="{FF2B5EF4-FFF2-40B4-BE49-F238E27FC236}">
                    <a16:creationId xmlns:a16="http://schemas.microsoft.com/office/drawing/2014/main" id="{3C5A2B52-2ED2-443C-8181-40E700F576B2}"/>
                  </a:ext>
                </a:extLst>
              </p:cNvPr>
              <p:cNvCxnSpPr>
                <a:cxnSpLocks/>
                <a:endCxn id="158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0" name="Szövegdoboz 129">
              <a:extLst>
                <a:ext uri="{FF2B5EF4-FFF2-40B4-BE49-F238E27FC236}">
                  <a16:creationId xmlns:a16="http://schemas.microsoft.com/office/drawing/2014/main" id="{400B9E50-6B91-4CDB-B211-53EDEA41ACBD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131" name="Szövegdoboz 130">
              <a:extLst>
                <a:ext uri="{FF2B5EF4-FFF2-40B4-BE49-F238E27FC236}">
                  <a16:creationId xmlns:a16="http://schemas.microsoft.com/office/drawing/2014/main" id="{600A3013-3BDC-4615-9195-4A6734CDCB7D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132" name="Szövegdoboz 131">
              <a:extLst>
                <a:ext uri="{FF2B5EF4-FFF2-40B4-BE49-F238E27FC236}">
                  <a16:creationId xmlns:a16="http://schemas.microsoft.com/office/drawing/2014/main" id="{84851D4A-CF26-4644-A125-978D92B36F18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133" name="Szövegdoboz 132">
              <a:extLst>
                <a:ext uri="{FF2B5EF4-FFF2-40B4-BE49-F238E27FC236}">
                  <a16:creationId xmlns:a16="http://schemas.microsoft.com/office/drawing/2014/main" id="{387EE94B-98F6-4FDD-824D-8CADFD10CC86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134" name="Szövegdoboz 133">
              <a:extLst>
                <a:ext uri="{FF2B5EF4-FFF2-40B4-BE49-F238E27FC236}">
                  <a16:creationId xmlns:a16="http://schemas.microsoft.com/office/drawing/2014/main" id="{A4C2DCA2-D09E-43E6-B15E-7BFE48003E58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135" name="Szövegdoboz 134">
              <a:extLst>
                <a:ext uri="{FF2B5EF4-FFF2-40B4-BE49-F238E27FC236}">
                  <a16:creationId xmlns:a16="http://schemas.microsoft.com/office/drawing/2014/main" id="{FFAE546E-1621-4B5D-8233-D5DC540B306C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136" name="Szövegdoboz 135">
              <a:extLst>
                <a:ext uri="{FF2B5EF4-FFF2-40B4-BE49-F238E27FC236}">
                  <a16:creationId xmlns:a16="http://schemas.microsoft.com/office/drawing/2014/main" id="{283BF518-E820-45C5-9BF1-C375D9D7FEB2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137" name="Szövegdoboz 136">
              <a:extLst>
                <a:ext uri="{FF2B5EF4-FFF2-40B4-BE49-F238E27FC236}">
                  <a16:creationId xmlns:a16="http://schemas.microsoft.com/office/drawing/2014/main" id="{62501913-B90A-413A-B5B8-EBC269FE9863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138" name="Szövegdoboz 137">
              <a:extLst>
                <a:ext uri="{FF2B5EF4-FFF2-40B4-BE49-F238E27FC236}">
                  <a16:creationId xmlns:a16="http://schemas.microsoft.com/office/drawing/2014/main" id="{0B7C8B1C-CBFA-4DA4-8CEF-5759C402342E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139" name="Szövegdoboz 138">
              <a:extLst>
                <a:ext uri="{FF2B5EF4-FFF2-40B4-BE49-F238E27FC236}">
                  <a16:creationId xmlns:a16="http://schemas.microsoft.com/office/drawing/2014/main" id="{38A7332D-1399-465A-B1FC-63686596F864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cxnSp>
        <p:nvCxnSpPr>
          <p:cNvPr id="170" name="Összekötő: görbe 169">
            <a:extLst>
              <a:ext uri="{FF2B5EF4-FFF2-40B4-BE49-F238E27FC236}">
                <a16:creationId xmlns:a16="http://schemas.microsoft.com/office/drawing/2014/main" id="{D06FBB66-B474-47B9-9ECD-DE30C3026B52}"/>
              </a:ext>
            </a:extLst>
          </p:cNvPr>
          <p:cNvCxnSpPr>
            <a:cxnSpLocks/>
            <a:stCxn id="17" idx="2"/>
            <a:endCxn id="35" idx="0"/>
          </p:cNvCxnSpPr>
          <p:nvPr/>
        </p:nvCxnSpPr>
        <p:spPr>
          <a:xfrm rot="10800000" flipV="1">
            <a:off x="2577667" y="2172808"/>
            <a:ext cx="220847" cy="1689311"/>
          </a:xfrm>
          <a:prstGeom prst="curvedConnector2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>
            <a:extLst>
              <a:ext uri="{FF2B5EF4-FFF2-40B4-BE49-F238E27FC236}">
                <a16:creationId xmlns:a16="http://schemas.microsoft.com/office/drawing/2014/main" id="{E3CF36DF-F33E-4D46-B3E9-5EEC25231BBF}"/>
              </a:ext>
            </a:extLst>
          </p:cNvPr>
          <p:cNvCxnSpPr>
            <a:stCxn id="140" idx="2"/>
            <a:endCxn id="142" idx="7"/>
          </p:cNvCxnSpPr>
          <p:nvPr/>
        </p:nvCxnSpPr>
        <p:spPr>
          <a:xfrm flipH="1">
            <a:off x="9416909" y="2126086"/>
            <a:ext cx="541892" cy="327818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gyenes összekötő nyíllal 176">
            <a:extLst>
              <a:ext uri="{FF2B5EF4-FFF2-40B4-BE49-F238E27FC236}">
                <a16:creationId xmlns:a16="http://schemas.microsoft.com/office/drawing/2014/main" id="{4EC99898-7EE8-4CA6-A268-7C12C5E01D2F}"/>
              </a:ext>
            </a:extLst>
          </p:cNvPr>
          <p:cNvCxnSpPr>
            <a:stCxn id="142" idx="2"/>
            <a:endCxn id="146" idx="0"/>
          </p:cNvCxnSpPr>
          <p:nvPr/>
        </p:nvCxnSpPr>
        <p:spPr>
          <a:xfrm flipH="1">
            <a:off x="8319798" y="2633194"/>
            <a:ext cx="661482" cy="534930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>
            <a:extLst>
              <a:ext uri="{FF2B5EF4-FFF2-40B4-BE49-F238E27FC236}">
                <a16:creationId xmlns:a16="http://schemas.microsoft.com/office/drawing/2014/main" id="{402402E1-9581-40CB-A76D-98AA5357B4F5}"/>
              </a:ext>
            </a:extLst>
          </p:cNvPr>
          <p:cNvCxnSpPr>
            <a:stCxn id="146" idx="2"/>
            <a:endCxn id="154" idx="0"/>
          </p:cNvCxnSpPr>
          <p:nvPr/>
        </p:nvCxnSpPr>
        <p:spPr>
          <a:xfrm flipH="1">
            <a:off x="7571842" y="3421678"/>
            <a:ext cx="492770" cy="393719"/>
          </a:xfrm>
          <a:prstGeom prst="straightConnector1">
            <a:avLst/>
          </a:prstGeom>
          <a:ln w="381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1" name="Csoportba foglalás 220">
            <a:extLst>
              <a:ext uri="{FF2B5EF4-FFF2-40B4-BE49-F238E27FC236}">
                <a16:creationId xmlns:a16="http://schemas.microsoft.com/office/drawing/2014/main" id="{1D1175DC-61F4-4F15-99CD-6E153088F99F}"/>
              </a:ext>
            </a:extLst>
          </p:cNvPr>
          <p:cNvGrpSpPr/>
          <p:nvPr/>
        </p:nvGrpSpPr>
        <p:grpSpPr>
          <a:xfrm>
            <a:off x="3337814" y="3717324"/>
            <a:ext cx="4895724" cy="2605265"/>
            <a:chOff x="3854703" y="2409242"/>
            <a:chExt cx="4343101" cy="2326059"/>
          </a:xfrm>
        </p:grpSpPr>
        <p:grpSp>
          <p:nvGrpSpPr>
            <p:cNvPr id="222" name="Csoportba foglalás 221">
              <a:extLst>
                <a:ext uri="{FF2B5EF4-FFF2-40B4-BE49-F238E27FC236}">
                  <a16:creationId xmlns:a16="http://schemas.microsoft.com/office/drawing/2014/main" id="{8D31863D-0833-44B1-BCF8-D50A945FD3EE}"/>
                </a:ext>
              </a:extLst>
            </p:cNvPr>
            <p:cNvGrpSpPr/>
            <p:nvPr/>
          </p:nvGrpSpPr>
          <p:grpSpPr>
            <a:xfrm>
              <a:off x="3994195" y="2547891"/>
              <a:ext cx="4203609" cy="2187410"/>
              <a:chOff x="3165811" y="2157274"/>
              <a:chExt cx="4203609" cy="2187410"/>
            </a:xfrm>
          </p:grpSpPr>
          <p:sp>
            <p:nvSpPr>
              <p:cNvPr id="233" name="Ellipszis 232">
                <a:extLst>
                  <a:ext uri="{FF2B5EF4-FFF2-40B4-BE49-F238E27FC236}">
                    <a16:creationId xmlns:a16="http://schemas.microsoft.com/office/drawing/2014/main" id="{D288CC2A-A891-44FE-895F-CA933AA41EBF}"/>
                  </a:ext>
                </a:extLst>
              </p:cNvPr>
              <p:cNvSpPr/>
              <p:nvPr/>
            </p:nvSpPr>
            <p:spPr>
              <a:xfrm>
                <a:off x="5509714" y="2157274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4" name="Szövegdoboz 233">
                <a:extLst>
                  <a:ext uri="{FF2B5EF4-FFF2-40B4-BE49-F238E27FC236}">
                    <a16:creationId xmlns:a16="http://schemas.microsoft.com/office/drawing/2014/main" id="{8A64CFC5-A495-44E2-9AE3-8D8400D4302B}"/>
                  </a:ext>
                </a:extLst>
              </p:cNvPr>
              <p:cNvSpPr txBox="1"/>
              <p:nvPr/>
            </p:nvSpPr>
            <p:spPr>
              <a:xfrm>
                <a:off x="5554268" y="2204859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23</a:t>
                </a:r>
              </a:p>
            </p:txBody>
          </p:sp>
          <p:sp>
            <p:nvSpPr>
              <p:cNvPr id="235" name="Ellipszis 234">
                <a:extLst>
                  <a:ext uri="{FF2B5EF4-FFF2-40B4-BE49-F238E27FC236}">
                    <a16:creationId xmlns:a16="http://schemas.microsoft.com/office/drawing/2014/main" id="{A9B39D2D-9E96-4D1A-A269-6E3C3118E91C}"/>
                  </a:ext>
                </a:extLst>
              </p:cNvPr>
              <p:cNvSpPr/>
              <p:nvPr/>
            </p:nvSpPr>
            <p:spPr>
              <a:xfrm>
                <a:off x="4642534" y="2610035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6" name="Szövegdoboz 235">
                <a:extLst>
                  <a:ext uri="{FF2B5EF4-FFF2-40B4-BE49-F238E27FC236}">
                    <a16:creationId xmlns:a16="http://schemas.microsoft.com/office/drawing/2014/main" id="{B27EA81D-4793-41C7-897A-CBA9E5AF631A}"/>
                  </a:ext>
                </a:extLst>
              </p:cNvPr>
              <p:cNvSpPr txBox="1"/>
              <p:nvPr/>
            </p:nvSpPr>
            <p:spPr>
              <a:xfrm>
                <a:off x="4677035" y="2655220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11</a:t>
                </a:r>
              </a:p>
            </p:txBody>
          </p:sp>
          <p:sp>
            <p:nvSpPr>
              <p:cNvPr id="237" name="Ellipszis 236">
                <a:extLst>
                  <a:ext uri="{FF2B5EF4-FFF2-40B4-BE49-F238E27FC236}">
                    <a16:creationId xmlns:a16="http://schemas.microsoft.com/office/drawing/2014/main" id="{51A77089-4C17-4791-8F8F-906C9E441613}"/>
                  </a:ext>
                </a:extLst>
              </p:cNvPr>
              <p:cNvSpPr/>
              <p:nvPr/>
            </p:nvSpPr>
            <p:spPr>
              <a:xfrm>
                <a:off x="6393642" y="2606908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8" name="Szövegdoboz 237">
                <a:extLst>
                  <a:ext uri="{FF2B5EF4-FFF2-40B4-BE49-F238E27FC236}">
                    <a16:creationId xmlns:a16="http://schemas.microsoft.com/office/drawing/2014/main" id="{4DBFB4E1-CC7F-4A62-BC99-04E966DEF9FF}"/>
                  </a:ext>
                </a:extLst>
              </p:cNvPr>
              <p:cNvSpPr txBox="1"/>
              <p:nvPr/>
            </p:nvSpPr>
            <p:spPr>
              <a:xfrm>
                <a:off x="6418081" y="2650324"/>
                <a:ext cx="428322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12</a:t>
                </a:r>
              </a:p>
            </p:txBody>
          </p:sp>
          <p:sp>
            <p:nvSpPr>
              <p:cNvPr id="239" name="Ellipszis 238">
                <a:extLst>
                  <a:ext uri="{FF2B5EF4-FFF2-40B4-BE49-F238E27FC236}">
                    <a16:creationId xmlns:a16="http://schemas.microsoft.com/office/drawing/2014/main" id="{44F4683F-2BE5-4EF0-8128-925CC1E460C2}"/>
                  </a:ext>
                </a:extLst>
              </p:cNvPr>
              <p:cNvSpPr/>
              <p:nvPr/>
            </p:nvSpPr>
            <p:spPr>
              <a:xfrm>
                <a:off x="3829339" y="3314018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0" name="Szövegdoboz 239">
                <a:extLst>
                  <a:ext uri="{FF2B5EF4-FFF2-40B4-BE49-F238E27FC236}">
                    <a16:creationId xmlns:a16="http://schemas.microsoft.com/office/drawing/2014/main" id="{A1EC66B4-AA33-48E0-9628-0ECE892FDB6B}"/>
                  </a:ext>
                </a:extLst>
              </p:cNvPr>
              <p:cNvSpPr txBox="1"/>
              <p:nvPr/>
            </p:nvSpPr>
            <p:spPr>
              <a:xfrm>
                <a:off x="3927617" y="3345636"/>
                <a:ext cx="400979" cy="32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7</a:t>
                </a:r>
              </a:p>
            </p:txBody>
          </p:sp>
          <p:sp>
            <p:nvSpPr>
              <p:cNvPr id="241" name="Ellipszis 240">
                <a:extLst>
                  <a:ext uri="{FF2B5EF4-FFF2-40B4-BE49-F238E27FC236}">
                    <a16:creationId xmlns:a16="http://schemas.microsoft.com/office/drawing/2014/main" id="{EF24A003-FF71-4BD2-AEEC-7511822979B9}"/>
                  </a:ext>
                </a:extLst>
              </p:cNvPr>
              <p:cNvSpPr/>
              <p:nvPr/>
            </p:nvSpPr>
            <p:spPr>
              <a:xfrm>
                <a:off x="5335147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2" name="Szövegdoboz 241">
                <a:extLst>
                  <a:ext uri="{FF2B5EF4-FFF2-40B4-BE49-F238E27FC236}">
                    <a16:creationId xmlns:a16="http://schemas.microsoft.com/office/drawing/2014/main" id="{DF1D2DEE-004A-4D69-A820-F6A727EDB568}"/>
                  </a:ext>
                </a:extLst>
              </p:cNvPr>
              <p:cNvSpPr txBox="1"/>
              <p:nvPr/>
            </p:nvSpPr>
            <p:spPr>
              <a:xfrm>
                <a:off x="5408280" y="335159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6</a:t>
                </a:r>
              </a:p>
            </p:txBody>
          </p:sp>
          <p:sp>
            <p:nvSpPr>
              <p:cNvPr id="243" name="Ellipszis 242">
                <a:extLst>
                  <a:ext uri="{FF2B5EF4-FFF2-40B4-BE49-F238E27FC236}">
                    <a16:creationId xmlns:a16="http://schemas.microsoft.com/office/drawing/2014/main" id="{A7066787-6596-4415-B676-8F787AA2E55A}"/>
                  </a:ext>
                </a:extLst>
              </p:cNvPr>
              <p:cNvSpPr/>
              <p:nvPr/>
            </p:nvSpPr>
            <p:spPr>
              <a:xfrm>
                <a:off x="5880900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4" name="Szövegdoboz 243">
                <a:extLst>
                  <a:ext uri="{FF2B5EF4-FFF2-40B4-BE49-F238E27FC236}">
                    <a16:creationId xmlns:a16="http://schemas.microsoft.com/office/drawing/2014/main" id="{CF68FEE6-4320-4434-9633-81190D452F02}"/>
                  </a:ext>
                </a:extLst>
              </p:cNvPr>
              <p:cNvSpPr txBox="1"/>
              <p:nvPr/>
            </p:nvSpPr>
            <p:spPr>
              <a:xfrm>
                <a:off x="5983032" y="3357282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9</a:t>
                </a:r>
              </a:p>
            </p:txBody>
          </p:sp>
          <p:sp>
            <p:nvSpPr>
              <p:cNvPr id="245" name="Ellipszis 244">
                <a:extLst>
                  <a:ext uri="{FF2B5EF4-FFF2-40B4-BE49-F238E27FC236}">
                    <a16:creationId xmlns:a16="http://schemas.microsoft.com/office/drawing/2014/main" id="{B8357F31-645D-4CAC-8E8E-F5D09FBF87E9}"/>
                  </a:ext>
                </a:extLst>
              </p:cNvPr>
              <p:cNvSpPr/>
              <p:nvPr/>
            </p:nvSpPr>
            <p:spPr>
              <a:xfrm>
                <a:off x="6916659" y="330988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6" name="Szövegdoboz 245">
                <a:extLst>
                  <a:ext uri="{FF2B5EF4-FFF2-40B4-BE49-F238E27FC236}">
                    <a16:creationId xmlns:a16="http://schemas.microsoft.com/office/drawing/2014/main" id="{8FE2633C-C7C3-493A-A1B1-34C7F1565D3E}"/>
                  </a:ext>
                </a:extLst>
              </p:cNvPr>
              <p:cNvSpPr txBox="1"/>
              <p:nvPr/>
            </p:nvSpPr>
            <p:spPr>
              <a:xfrm>
                <a:off x="7011354" y="3361155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8</a:t>
                </a:r>
              </a:p>
            </p:txBody>
          </p:sp>
          <p:sp>
            <p:nvSpPr>
              <p:cNvPr id="247" name="Ellipszis 246">
                <a:extLst>
                  <a:ext uri="{FF2B5EF4-FFF2-40B4-BE49-F238E27FC236}">
                    <a16:creationId xmlns:a16="http://schemas.microsoft.com/office/drawing/2014/main" id="{7755D905-87C2-4C87-8D77-0003223FD826}"/>
                  </a:ext>
                </a:extLst>
              </p:cNvPr>
              <p:cNvSpPr/>
              <p:nvPr/>
            </p:nvSpPr>
            <p:spPr>
              <a:xfrm>
                <a:off x="3165811" y="3891923"/>
                <a:ext cx="452761" cy="452761"/>
              </a:xfrm>
              <a:prstGeom prst="ellipse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48" name="Szövegdoboz 247">
                <a:extLst>
                  <a:ext uri="{FF2B5EF4-FFF2-40B4-BE49-F238E27FC236}">
                    <a16:creationId xmlns:a16="http://schemas.microsoft.com/office/drawing/2014/main" id="{10876DAD-21CA-4105-BABC-901E588E3A26}"/>
                  </a:ext>
                </a:extLst>
              </p:cNvPr>
              <p:cNvSpPr txBox="1"/>
              <p:nvPr/>
            </p:nvSpPr>
            <p:spPr>
              <a:xfrm>
                <a:off x="3238944" y="3933637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4</a:t>
                </a:r>
              </a:p>
            </p:txBody>
          </p:sp>
          <p:sp>
            <p:nvSpPr>
              <p:cNvPr id="249" name="Ellipszis 248">
                <a:extLst>
                  <a:ext uri="{FF2B5EF4-FFF2-40B4-BE49-F238E27FC236}">
                    <a16:creationId xmlns:a16="http://schemas.microsoft.com/office/drawing/2014/main" id="{37C43791-1CC1-4A08-B4E1-FAB11D5B7A1D}"/>
                  </a:ext>
                </a:extLst>
              </p:cNvPr>
              <p:cNvSpPr/>
              <p:nvPr/>
            </p:nvSpPr>
            <p:spPr>
              <a:xfrm>
                <a:off x="4358822" y="3891923"/>
                <a:ext cx="452761" cy="452761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0" name="Szövegdoboz 249">
                <a:extLst>
                  <a:ext uri="{FF2B5EF4-FFF2-40B4-BE49-F238E27FC236}">
                    <a16:creationId xmlns:a16="http://schemas.microsoft.com/office/drawing/2014/main" id="{D10A9082-891C-4466-A1F5-F05C33D5155B}"/>
                  </a:ext>
                </a:extLst>
              </p:cNvPr>
              <p:cNvSpPr txBox="1"/>
              <p:nvPr/>
            </p:nvSpPr>
            <p:spPr>
              <a:xfrm>
                <a:off x="4445214" y="3949920"/>
                <a:ext cx="271897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</a:t>
                </a:r>
              </a:p>
            </p:txBody>
          </p:sp>
          <p:sp>
            <p:nvSpPr>
              <p:cNvPr id="251" name="Ellipszis 250">
                <a:extLst>
                  <a:ext uri="{FF2B5EF4-FFF2-40B4-BE49-F238E27FC236}">
                    <a16:creationId xmlns:a16="http://schemas.microsoft.com/office/drawing/2014/main" id="{843B6C23-386A-45D2-B8DA-2B218DAD6042}"/>
                  </a:ext>
                </a:extLst>
              </p:cNvPr>
              <p:cNvSpPr/>
              <p:nvPr/>
            </p:nvSpPr>
            <p:spPr>
              <a:xfrm>
                <a:off x="5087415" y="3891923"/>
                <a:ext cx="452761" cy="45276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52" name="Szövegdoboz 251">
                <a:extLst>
                  <a:ext uri="{FF2B5EF4-FFF2-40B4-BE49-F238E27FC236}">
                    <a16:creationId xmlns:a16="http://schemas.microsoft.com/office/drawing/2014/main" id="{AFE766F3-0EBF-455A-86DC-DDCF8A5D036B}"/>
                  </a:ext>
                </a:extLst>
              </p:cNvPr>
              <p:cNvSpPr txBox="1"/>
              <p:nvPr/>
            </p:nvSpPr>
            <p:spPr>
              <a:xfrm>
                <a:off x="5160548" y="3933637"/>
                <a:ext cx="379974" cy="329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/>
                  <a:t>32</a:t>
                </a:r>
              </a:p>
            </p:txBody>
          </p:sp>
          <p:cxnSp>
            <p:nvCxnSpPr>
              <p:cNvPr id="253" name="Egyenes összekötő 252">
                <a:extLst>
                  <a:ext uri="{FF2B5EF4-FFF2-40B4-BE49-F238E27FC236}">
                    <a16:creationId xmlns:a16="http://schemas.microsoft.com/office/drawing/2014/main" id="{45E64E76-21FE-43FF-BEBD-7C7820CD76AB}"/>
                  </a:ext>
                </a:extLst>
              </p:cNvPr>
              <p:cNvCxnSpPr>
                <a:cxnSpLocks/>
                <a:stCxn id="233" idx="3"/>
                <a:endCxn id="235" idx="6"/>
              </p:cNvCxnSpPr>
              <p:nvPr/>
            </p:nvCxnSpPr>
            <p:spPr>
              <a:xfrm flipH="1">
                <a:off x="5095295" y="2543730"/>
                <a:ext cx="480724" cy="29268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Egyenes összekötő 253">
                <a:extLst>
                  <a:ext uri="{FF2B5EF4-FFF2-40B4-BE49-F238E27FC236}">
                    <a16:creationId xmlns:a16="http://schemas.microsoft.com/office/drawing/2014/main" id="{7F2174BB-6E11-4748-BC1F-2C5ED9015065}"/>
                  </a:ext>
                </a:extLst>
              </p:cNvPr>
              <p:cNvCxnSpPr>
                <a:stCxn id="233" idx="5"/>
                <a:endCxn id="237" idx="2"/>
              </p:cNvCxnSpPr>
              <p:nvPr/>
            </p:nvCxnSpPr>
            <p:spPr>
              <a:xfrm>
                <a:off x="5896170" y="2543730"/>
                <a:ext cx="497472" cy="2895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Egyenes összekötő 254">
                <a:extLst>
                  <a:ext uri="{FF2B5EF4-FFF2-40B4-BE49-F238E27FC236}">
                    <a16:creationId xmlns:a16="http://schemas.microsoft.com/office/drawing/2014/main" id="{B45ED202-A41E-4CCB-B1EA-420797F43D44}"/>
                  </a:ext>
                </a:extLst>
              </p:cNvPr>
              <p:cNvCxnSpPr>
                <a:cxnSpLocks/>
                <a:stCxn id="235" idx="3"/>
                <a:endCxn id="239" idx="7"/>
              </p:cNvCxnSpPr>
              <p:nvPr/>
            </p:nvCxnSpPr>
            <p:spPr>
              <a:xfrm flipH="1">
                <a:off x="4215795" y="2996491"/>
                <a:ext cx="493044" cy="383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Egyenes összekötő 255">
                <a:extLst>
                  <a:ext uri="{FF2B5EF4-FFF2-40B4-BE49-F238E27FC236}">
                    <a16:creationId xmlns:a16="http://schemas.microsoft.com/office/drawing/2014/main" id="{51F12E2F-4BCA-4A36-B3F9-BD2A91BDCE2E}"/>
                  </a:ext>
                </a:extLst>
              </p:cNvPr>
              <p:cNvCxnSpPr>
                <a:cxnSpLocks/>
                <a:endCxn id="241" idx="1"/>
              </p:cNvCxnSpPr>
              <p:nvPr/>
            </p:nvCxnSpPr>
            <p:spPr>
              <a:xfrm>
                <a:off x="5026589" y="2996491"/>
                <a:ext cx="374863" cy="37969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Egyenes összekötő 256">
                <a:extLst>
                  <a:ext uri="{FF2B5EF4-FFF2-40B4-BE49-F238E27FC236}">
                    <a16:creationId xmlns:a16="http://schemas.microsoft.com/office/drawing/2014/main" id="{9E979DC0-8650-4DBF-BEB5-82BAE129240B}"/>
                  </a:ext>
                </a:extLst>
              </p:cNvPr>
              <p:cNvCxnSpPr>
                <a:stCxn id="237" idx="3"/>
                <a:endCxn id="243" idx="7"/>
              </p:cNvCxnSpPr>
              <p:nvPr/>
            </p:nvCxnSpPr>
            <p:spPr>
              <a:xfrm flipH="1">
                <a:off x="6267356" y="2993364"/>
                <a:ext cx="192591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Egyenes összekötő 257">
                <a:extLst>
                  <a:ext uri="{FF2B5EF4-FFF2-40B4-BE49-F238E27FC236}">
                    <a16:creationId xmlns:a16="http://schemas.microsoft.com/office/drawing/2014/main" id="{3052C293-0C2C-4244-9215-1002165DE3D7}"/>
                  </a:ext>
                </a:extLst>
              </p:cNvPr>
              <p:cNvCxnSpPr>
                <a:cxnSpLocks/>
                <a:stCxn id="237" idx="5"/>
              </p:cNvCxnSpPr>
              <p:nvPr/>
            </p:nvCxnSpPr>
            <p:spPr>
              <a:xfrm>
                <a:off x="6780098" y="2993364"/>
                <a:ext cx="231256" cy="3828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Egyenes összekötő 258">
                <a:extLst>
                  <a:ext uri="{FF2B5EF4-FFF2-40B4-BE49-F238E27FC236}">
                    <a16:creationId xmlns:a16="http://schemas.microsoft.com/office/drawing/2014/main" id="{E5FFA043-2393-4485-B0A3-0F8A791AB75F}"/>
                  </a:ext>
                </a:extLst>
              </p:cNvPr>
              <p:cNvCxnSpPr>
                <a:stCxn id="239" idx="3"/>
                <a:endCxn id="247" idx="7"/>
              </p:cNvCxnSpPr>
              <p:nvPr/>
            </p:nvCxnSpPr>
            <p:spPr>
              <a:xfrm flipH="1">
                <a:off x="3552267" y="3700474"/>
                <a:ext cx="343377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Egyenes összekötő 259">
                <a:extLst>
                  <a:ext uri="{FF2B5EF4-FFF2-40B4-BE49-F238E27FC236}">
                    <a16:creationId xmlns:a16="http://schemas.microsoft.com/office/drawing/2014/main" id="{99DE4BDE-9C27-4BAA-BCE8-E8E5387EC8E1}"/>
                  </a:ext>
                </a:extLst>
              </p:cNvPr>
              <p:cNvCxnSpPr>
                <a:stCxn id="239" idx="5"/>
                <a:endCxn id="249" idx="1"/>
              </p:cNvCxnSpPr>
              <p:nvPr/>
            </p:nvCxnSpPr>
            <p:spPr>
              <a:xfrm>
                <a:off x="4215795" y="3700474"/>
                <a:ext cx="209332" cy="2577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Egyenes összekötő 260">
                <a:extLst>
                  <a:ext uri="{FF2B5EF4-FFF2-40B4-BE49-F238E27FC236}">
                    <a16:creationId xmlns:a16="http://schemas.microsoft.com/office/drawing/2014/main" id="{B39EB64F-C4FA-45A7-AF8D-2A5C7033E9E9}"/>
                  </a:ext>
                </a:extLst>
              </p:cNvPr>
              <p:cNvCxnSpPr>
                <a:cxnSpLocks/>
                <a:endCxn id="251" idx="0"/>
              </p:cNvCxnSpPr>
              <p:nvPr/>
            </p:nvCxnSpPr>
            <p:spPr>
              <a:xfrm flipH="1">
                <a:off x="5313796" y="3720929"/>
                <a:ext cx="94486" cy="1709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3" name="Szövegdoboz 222">
              <a:extLst>
                <a:ext uri="{FF2B5EF4-FFF2-40B4-BE49-F238E27FC236}">
                  <a16:creationId xmlns:a16="http://schemas.microsoft.com/office/drawing/2014/main" id="{0D548EEC-384C-4BB7-AA31-F8BF29EA64E0}"/>
                </a:ext>
              </a:extLst>
            </p:cNvPr>
            <p:cNvSpPr txBox="1"/>
            <p:nvPr/>
          </p:nvSpPr>
          <p:spPr>
            <a:xfrm>
              <a:off x="6126750" y="2409242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1.</a:t>
              </a:r>
            </a:p>
          </p:txBody>
        </p:sp>
        <p:sp>
          <p:nvSpPr>
            <p:cNvPr id="224" name="Szövegdoboz 223">
              <a:extLst>
                <a:ext uri="{FF2B5EF4-FFF2-40B4-BE49-F238E27FC236}">
                  <a16:creationId xmlns:a16="http://schemas.microsoft.com/office/drawing/2014/main" id="{BF8B8811-FFEB-4DCE-8535-4CDA11A3851A}"/>
                </a:ext>
              </a:extLst>
            </p:cNvPr>
            <p:cNvSpPr txBox="1"/>
            <p:nvPr/>
          </p:nvSpPr>
          <p:spPr>
            <a:xfrm>
              <a:off x="5311977" y="283669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2.</a:t>
              </a:r>
            </a:p>
          </p:txBody>
        </p:sp>
        <p:sp>
          <p:nvSpPr>
            <p:cNvPr id="225" name="Szövegdoboz 224">
              <a:extLst>
                <a:ext uri="{FF2B5EF4-FFF2-40B4-BE49-F238E27FC236}">
                  <a16:creationId xmlns:a16="http://schemas.microsoft.com/office/drawing/2014/main" id="{03A34164-999B-40D3-8057-A8B08EA474B7}"/>
                </a:ext>
              </a:extLst>
            </p:cNvPr>
            <p:cNvSpPr txBox="1"/>
            <p:nvPr/>
          </p:nvSpPr>
          <p:spPr>
            <a:xfrm>
              <a:off x="7127331" y="282500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3.</a:t>
              </a:r>
            </a:p>
          </p:txBody>
        </p:sp>
        <p:sp>
          <p:nvSpPr>
            <p:cNvPr id="226" name="Szövegdoboz 225">
              <a:extLst>
                <a:ext uri="{FF2B5EF4-FFF2-40B4-BE49-F238E27FC236}">
                  <a16:creationId xmlns:a16="http://schemas.microsoft.com/office/drawing/2014/main" id="{7B8E251E-89C5-4325-B73B-2F30758F4C4F}"/>
                </a:ext>
              </a:extLst>
            </p:cNvPr>
            <p:cNvSpPr txBox="1"/>
            <p:nvPr/>
          </p:nvSpPr>
          <p:spPr>
            <a:xfrm>
              <a:off x="4532561" y="3495988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4.</a:t>
              </a:r>
            </a:p>
          </p:txBody>
        </p:sp>
        <p:sp>
          <p:nvSpPr>
            <p:cNvPr id="227" name="Szövegdoboz 226">
              <a:extLst>
                <a:ext uri="{FF2B5EF4-FFF2-40B4-BE49-F238E27FC236}">
                  <a16:creationId xmlns:a16="http://schemas.microsoft.com/office/drawing/2014/main" id="{13700AAD-C1E6-47C8-9A39-FC61E9D8C065}"/>
                </a:ext>
              </a:extLst>
            </p:cNvPr>
            <p:cNvSpPr txBox="1"/>
            <p:nvPr/>
          </p:nvSpPr>
          <p:spPr>
            <a:xfrm>
              <a:off x="5943985" y="3636000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5.</a:t>
              </a:r>
            </a:p>
          </p:txBody>
        </p:sp>
        <p:sp>
          <p:nvSpPr>
            <p:cNvPr id="228" name="Szövegdoboz 227">
              <a:extLst>
                <a:ext uri="{FF2B5EF4-FFF2-40B4-BE49-F238E27FC236}">
                  <a16:creationId xmlns:a16="http://schemas.microsoft.com/office/drawing/2014/main" id="{C71E820F-DC76-4E99-A6BE-5D89BBFED5D7}"/>
                </a:ext>
              </a:extLst>
            </p:cNvPr>
            <p:cNvSpPr txBox="1"/>
            <p:nvPr/>
          </p:nvSpPr>
          <p:spPr>
            <a:xfrm>
              <a:off x="6549986" y="3564754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6.</a:t>
              </a:r>
            </a:p>
          </p:txBody>
        </p:sp>
        <p:sp>
          <p:nvSpPr>
            <p:cNvPr id="229" name="Szövegdoboz 228">
              <a:extLst>
                <a:ext uri="{FF2B5EF4-FFF2-40B4-BE49-F238E27FC236}">
                  <a16:creationId xmlns:a16="http://schemas.microsoft.com/office/drawing/2014/main" id="{F6F17008-29EF-4F13-8486-D7DB58E1BFFA}"/>
                </a:ext>
              </a:extLst>
            </p:cNvPr>
            <p:cNvSpPr txBox="1"/>
            <p:nvPr/>
          </p:nvSpPr>
          <p:spPr>
            <a:xfrm>
              <a:off x="7528369" y="3611409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7.</a:t>
              </a:r>
            </a:p>
          </p:txBody>
        </p:sp>
        <p:sp>
          <p:nvSpPr>
            <p:cNvPr id="230" name="Szövegdoboz 229">
              <a:extLst>
                <a:ext uri="{FF2B5EF4-FFF2-40B4-BE49-F238E27FC236}">
                  <a16:creationId xmlns:a16="http://schemas.microsoft.com/office/drawing/2014/main" id="{8D4FBF9D-32EE-45DA-A770-8010E61521B7}"/>
                </a:ext>
              </a:extLst>
            </p:cNvPr>
            <p:cNvSpPr txBox="1"/>
            <p:nvPr/>
          </p:nvSpPr>
          <p:spPr>
            <a:xfrm>
              <a:off x="3854703" y="4097725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8.</a:t>
              </a:r>
            </a:p>
          </p:txBody>
        </p:sp>
        <p:sp>
          <p:nvSpPr>
            <p:cNvPr id="231" name="Szövegdoboz 230">
              <a:extLst>
                <a:ext uri="{FF2B5EF4-FFF2-40B4-BE49-F238E27FC236}">
                  <a16:creationId xmlns:a16="http://schemas.microsoft.com/office/drawing/2014/main" id="{1DB1D2A1-661E-4CC6-A10B-1C2C9A7F6A7E}"/>
                </a:ext>
              </a:extLst>
            </p:cNvPr>
            <p:cNvSpPr txBox="1"/>
            <p:nvPr/>
          </p:nvSpPr>
          <p:spPr>
            <a:xfrm>
              <a:off x="4974383" y="4213313"/>
              <a:ext cx="3373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9.</a:t>
              </a:r>
            </a:p>
          </p:txBody>
        </p:sp>
        <p:sp>
          <p:nvSpPr>
            <p:cNvPr id="232" name="Szövegdoboz 231">
              <a:extLst>
                <a:ext uri="{FF2B5EF4-FFF2-40B4-BE49-F238E27FC236}">
                  <a16:creationId xmlns:a16="http://schemas.microsoft.com/office/drawing/2014/main" id="{9EC30384-FA26-4F4E-BBA4-D5B1E703AEBD}"/>
                </a:ext>
              </a:extLst>
            </p:cNvPr>
            <p:cNvSpPr txBox="1"/>
            <p:nvPr/>
          </p:nvSpPr>
          <p:spPr>
            <a:xfrm>
              <a:off x="5660053" y="4128810"/>
              <a:ext cx="3951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100" dirty="0"/>
                <a:t>10.</a:t>
              </a:r>
            </a:p>
          </p:txBody>
        </p:sp>
      </p:grpSp>
      <p:graphicFrame>
        <p:nvGraphicFramePr>
          <p:cNvPr id="262" name="Táblázat 4">
            <a:extLst>
              <a:ext uri="{FF2B5EF4-FFF2-40B4-BE49-F238E27FC236}">
                <a16:creationId xmlns:a16="http://schemas.microsoft.com/office/drawing/2014/main" id="{F6688300-FFC0-44C4-A107-D95BEA764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978469"/>
              </p:ext>
            </p:extLst>
          </p:nvPr>
        </p:nvGraphicFramePr>
        <p:xfrm>
          <a:off x="17945" y="5384347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5. Süllyesztés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  <p:graphicFrame>
        <p:nvGraphicFramePr>
          <p:cNvPr id="263" name="Táblázat 4">
            <a:extLst>
              <a:ext uri="{FF2B5EF4-FFF2-40B4-BE49-F238E27FC236}">
                <a16:creationId xmlns:a16="http://schemas.microsoft.com/office/drawing/2014/main" id="{86902860-608F-43E7-A2E9-000C8EC4D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95358"/>
              </p:ext>
            </p:extLst>
          </p:nvPr>
        </p:nvGraphicFramePr>
        <p:xfrm>
          <a:off x="8758852" y="5266687"/>
          <a:ext cx="3328430" cy="10123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2843">
                  <a:extLst>
                    <a:ext uri="{9D8B030D-6E8A-4147-A177-3AD203B41FA5}">
                      <a16:colId xmlns:a16="http://schemas.microsoft.com/office/drawing/2014/main" val="3802778671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118073600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25007673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6630727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265956837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812452125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361433309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39044260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913839254"/>
                    </a:ext>
                  </a:extLst>
                </a:gridCol>
                <a:gridCol w="332843">
                  <a:extLst>
                    <a:ext uri="{9D8B030D-6E8A-4147-A177-3AD203B41FA5}">
                      <a16:colId xmlns:a16="http://schemas.microsoft.com/office/drawing/2014/main" val="2065094240"/>
                    </a:ext>
                  </a:extLst>
                </a:gridCol>
              </a:tblGrid>
              <a:tr h="331343">
                <a:tc gridSpan="10"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1. menet után</a:t>
                      </a: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816409"/>
                  </a:ext>
                </a:extLst>
              </a:tr>
              <a:tr h="3019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23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11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12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7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6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9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8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4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/>
                        <a:t>32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mpd="sng"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18791"/>
                  </a:ext>
                </a:extLst>
              </a:tr>
              <a:tr h="375171"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2.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3.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4.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5.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6.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7.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8.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9.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/>
                        <a:t>10.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3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43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velVTI">
  <a:themeElements>
    <a:clrScheme name="AnalogousFromDarkSeedLeftStep">
      <a:dk1>
        <a:srgbClr val="000000"/>
      </a:dk1>
      <a:lt1>
        <a:srgbClr val="FFFFFF"/>
      </a:lt1>
      <a:dk2>
        <a:srgbClr val="1C2831"/>
      </a:dk2>
      <a:lt2>
        <a:srgbClr val="F1F3F0"/>
      </a:lt2>
      <a:accent1>
        <a:srgbClr val="A43BD5"/>
      </a:accent1>
      <a:accent2>
        <a:srgbClr val="5D37C7"/>
      </a:accent2>
      <a:accent3>
        <a:srgbClr val="3B52D5"/>
      </a:accent3>
      <a:accent4>
        <a:srgbClr val="2980C3"/>
      </a:accent4>
      <a:accent5>
        <a:srgbClr val="35BDBF"/>
      </a:accent5>
      <a:accent6>
        <a:srgbClr val="29C386"/>
      </a:accent6>
      <a:hlink>
        <a:srgbClr val="3996AC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2789</Words>
  <Application>Microsoft Office PowerPoint</Application>
  <PresentationFormat>Szélesvásznú</PresentationFormat>
  <Paragraphs>1790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2" baseType="lpstr">
      <vt:lpstr>Arial</vt:lpstr>
      <vt:lpstr>Seaford</vt:lpstr>
      <vt:lpstr>LevelVTI</vt:lpstr>
      <vt:lpstr>Heap sort (kupacrendezés)</vt:lpstr>
      <vt:lpstr>Kezdő tömb</vt:lpstr>
      <vt:lpstr>Kupaccá alakítás</vt:lpstr>
      <vt:lpstr>BuildMaxHeap (süllyesztések)</vt:lpstr>
      <vt:lpstr>BuildMaxHeap (süllyesztések)</vt:lpstr>
      <vt:lpstr>PowerPoint-bemutató</vt:lpstr>
      <vt:lpstr>PowerPoint-bemutató</vt:lpstr>
      <vt:lpstr>PowerPoint-bemutató</vt:lpstr>
      <vt:lpstr>Rendezés</vt:lpstr>
      <vt:lpstr>Rendezés</vt:lpstr>
      <vt:lpstr>Rendezés</vt:lpstr>
      <vt:lpstr>Rendezés</vt:lpstr>
      <vt:lpstr>Rendezés</vt:lpstr>
      <vt:lpstr>Rendezés</vt:lpstr>
      <vt:lpstr>Rendezés</vt:lpstr>
      <vt:lpstr>Rendezés</vt:lpstr>
      <vt:lpstr>Rendezés</vt:lpstr>
      <vt:lpstr>A rendezett tömb</vt:lpstr>
      <vt:lpstr>Köszi a figyelmet, sok sikert a ZH-hoz!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 sort (kupacrendezés)</dc:title>
  <dc:creator>Stavniczki Balázs</dc:creator>
  <cp:lastModifiedBy>Stavniczki Balázs</cp:lastModifiedBy>
  <cp:revision>34</cp:revision>
  <dcterms:created xsi:type="dcterms:W3CDTF">2021-05-24T07:43:30Z</dcterms:created>
  <dcterms:modified xsi:type="dcterms:W3CDTF">2021-06-07T11:40:01Z</dcterms:modified>
</cp:coreProperties>
</file>