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5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2250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596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269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737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572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85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0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60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23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731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20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185A538-A1A1-4B0E-AB2B-523A4611CFFE}" type="datetimeFigureOut">
              <a:rPr lang="hu-HU" smtClean="0"/>
              <a:t>2020. 04. 26.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E8BACC9-859D-4DCE-9687-911B7B3C21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278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6DCF04-2B12-463A-9020-6B1985AAC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2670048"/>
          </a:xfrm>
        </p:spPr>
        <p:txBody>
          <a:bodyPr>
            <a:normAutofit/>
          </a:bodyPr>
          <a:lstStyle/>
          <a:p>
            <a:pPr algn="ctr"/>
            <a:r>
              <a:rPr lang="hu-HU" sz="6600" dirty="0">
                <a:latin typeface="Arial Narrow" panose="020B0606020202030204" pitchFamily="34" charset="0"/>
              </a:rPr>
              <a:t>Lengyelforma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C5F7FEB-415A-4F34-A2B9-8F769F603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6099048"/>
            <a:ext cx="9418320" cy="393191"/>
          </a:xfrm>
        </p:spPr>
        <p:txBody>
          <a:bodyPr>
            <a:normAutofit lnSpcReduction="10000"/>
          </a:bodyPr>
          <a:lstStyle/>
          <a:p>
            <a:pPr algn="r"/>
            <a:r>
              <a:rPr lang="hu-HU" dirty="0"/>
              <a:t>Készítette: Ujvári Bence</a:t>
            </a:r>
          </a:p>
        </p:txBody>
      </p:sp>
    </p:spTree>
    <p:extLst>
      <p:ext uri="{BB962C8B-B14F-4D97-AF65-F5344CB8AC3E}">
        <p14:creationId xmlns:p14="http://schemas.microsoft.com/office/powerpoint/2010/main" val="192334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8C45D5-07FF-4930-9D91-13A90BD7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Lengyel forma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29F22AF-ECE4-40AB-B2C8-06307C4C3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A felírt (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infix</a:t>
            </a:r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) kifejezés a felhasználó számára kényelmes, könnyen átlátható, viszont a fordító program számára egy olyan alakra van szükség, melyből a műveletek elvégzésének sorrendje egyértelműen, könnyen adódik. Ezt az alakot nevezzük lengyel formának, ami egy kifejezés postfix alakja. A kifejezésben szerepelhetnek matematikai műveleti jelek (operátorok), kerek zárójelek, operandusok (változók, konstansok). A műveleti jelek elvégzésének rangsora (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precedenciája</a:t>
            </a:r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) ismert, adott. A lengyel formára hozott kifejezés tulajdonságai:</a:t>
            </a:r>
          </a:p>
          <a:p>
            <a:pPr algn="just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Nem tartalmaz zárójeleket</a:t>
            </a:r>
          </a:p>
          <a:p>
            <a:pPr algn="just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Az operandusok sorrendje nem változik az 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infix</a:t>
            </a:r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 kifejezéshez képest</a:t>
            </a:r>
          </a:p>
          <a:p>
            <a:pPr algn="just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Az operátorok úgy vannak áthelyezve, hogy az operátor a hozzá tartozó operandusok után jelenjen meg</a:t>
            </a:r>
          </a:p>
        </p:txBody>
      </p:sp>
    </p:spTree>
    <p:extLst>
      <p:ext uri="{BB962C8B-B14F-4D97-AF65-F5344CB8AC3E}">
        <p14:creationId xmlns:p14="http://schemas.microsoft.com/office/powerpoint/2010/main" val="3063279113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">
            <a:extLst>
              <a:ext uri="{FF2B5EF4-FFF2-40B4-BE49-F238E27FC236}">
                <a16:creationId xmlns:a16="http://schemas.microsoft.com/office/drawing/2014/main" id="{1F8C45D5-07FF-4930-9D91-13A90BD7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Lengyel forma</a:t>
            </a:r>
          </a:p>
        </p:txBody>
      </p:sp>
      <p:sp>
        <p:nvSpPr>
          <p:cNvPr id="10" name="Tartalom">
            <a:extLst>
              <a:ext uri="{FF2B5EF4-FFF2-40B4-BE49-F238E27FC236}">
                <a16:creationId xmlns:a16="http://schemas.microsoft.com/office/drawing/2014/main" id="{A21EC124-B3D3-487A-A5BA-66ECD988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12180"/>
            <a:ext cx="8595360" cy="4351337"/>
          </a:xfrm>
        </p:spPr>
        <p:txBody>
          <a:bodyPr/>
          <a:lstStyle/>
          <a:p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Infix</a:t>
            </a:r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 alak:</a:t>
            </a: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Verem:</a:t>
            </a: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Lengyel forma:</a:t>
            </a:r>
          </a:p>
        </p:txBody>
      </p:sp>
      <p:graphicFrame>
        <p:nvGraphicFramePr>
          <p:cNvPr id="13" name="INFIX ALAK">
            <a:extLst>
              <a:ext uri="{FF2B5EF4-FFF2-40B4-BE49-F238E27FC236}">
                <a16:creationId xmlns:a16="http://schemas.microsoft.com/office/drawing/2014/main" id="{2C89856A-FA80-4214-B587-D2C228B23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123136"/>
              </p:ext>
            </p:extLst>
          </p:nvPr>
        </p:nvGraphicFramePr>
        <p:xfrm>
          <a:off x="1261872" y="2219325"/>
          <a:ext cx="89280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2761374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4816924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87333650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96641214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0315746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8722888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320079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3005027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80116550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1085567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3191238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634105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9982458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39792896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68182320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9212613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7695343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40528894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0548767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62763554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09478366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05169597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7937493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8017643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7969956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23096863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6730676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22711973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6873485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4485939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438711708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^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^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*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*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294842"/>
                  </a:ext>
                </a:extLst>
              </a:tr>
            </a:tbl>
          </a:graphicData>
        </a:graphic>
      </p:graphicFrame>
      <p:graphicFrame>
        <p:nvGraphicFramePr>
          <p:cNvPr id="3" name="LENGYEL FORMA 1">
            <a:extLst>
              <a:ext uri="{FF2B5EF4-FFF2-40B4-BE49-F238E27FC236}">
                <a16:creationId xmlns:a16="http://schemas.microsoft.com/office/drawing/2014/main" id="{3FFD084D-782E-4144-A33C-36DA7BFC5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30327"/>
              </p:ext>
            </p:extLst>
          </p:nvPr>
        </p:nvGraphicFramePr>
        <p:xfrm>
          <a:off x="1260273" y="5954494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7" name="LENGYEL FORMA 2">
            <a:extLst>
              <a:ext uri="{FF2B5EF4-FFF2-40B4-BE49-F238E27FC236}">
                <a16:creationId xmlns:a16="http://schemas.microsoft.com/office/drawing/2014/main" id="{2E6BF042-EB94-4FAC-A26B-D3BC6286A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16614"/>
              </p:ext>
            </p:extLst>
          </p:nvPr>
        </p:nvGraphicFramePr>
        <p:xfrm>
          <a:off x="1615797" y="595551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8" name="LENGYEL FORMA 3">
            <a:extLst>
              <a:ext uri="{FF2B5EF4-FFF2-40B4-BE49-F238E27FC236}">
                <a16:creationId xmlns:a16="http://schemas.microsoft.com/office/drawing/2014/main" id="{D7744B17-0670-48A9-B32F-64A795DFB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880853"/>
              </p:ext>
            </p:extLst>
          </p:nvPr>
        </p:nvGraphicFramePr>
        <p:xfrm>
          <a:off x="1972348" y="595551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6" name="LENGYEL FORMA 4">
            <a:extLst>
              <a:ext uri="{FF2B5EF4-FFF2-40B4-BE49-F238E27FC236}">
                <a16:creationId xmlns:a16="http://schemas.microsoft.com/office/drawing/2014/main" id="{1E9B3836-E1A4-49D4-AD58-BB8AF85D9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149723"/>
              </p:ext>
            </p:extLst>
          </p:nvPr>
        </p:nvGraphicFramePr>
        <p:xfrm>
          <a:off x="2327169" y="59636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7" name="LENGYEL FORMA 5">
            <a:extLst>
              <a:ext uri="{FF2B5EF4-FFF2-40B4-BE49-F238E27FC236}">
                <a16:creationId xmlns:a16="http://schemas.microsoft.com/office/drawing/2014/main" id="{BA54F7F4-867A-4E27-BECB-9C531C075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447026"/>
              </p:ext>
            </p:extLst>
          </p:nvPr>
        </p:nvGraphicFramePr>
        <p:xfrm>
          <a:off x="2672004" y="5955519"/>
          <a:ext cx="356400" cy="429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29406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5" name="LENGYEL FORMA 6">
            <a:extLst>
              <a:ext uri="{FF2B5EF4-FFF2-40B4-BE49-F238E27FC236}">
                <a16:creationId xmlns:a16="http://schemas.microsoft.com/office/drawing/2014/main" id="{FCE57668-B784-4181-A5C7-818E8694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6079"/>
              </p:ext>
            </p:extLst>
          </p:nvPr>
        </p:nvGraphicFramePr>
        <p:xfrm>
          <a:off x="3027099" y="59636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4" name="LENGYEL FORMA 7">
            <a:extLst>
              <a:ext uri="{FF2B5EF4-FFF2-40B4-BE49-F238E27FC236}">
                <a16:creationId xmlns:a16="http://schemas.microsoft.com/office/drawing/2014/main" id="{1D88E43D-7595-448C-B26F-78BDBDDC1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08290"/>
              </p:ext>
            </p:extLst>
          </p:nvPr>
        </p:nvGraphicFramePr>
        <p:xfrm>
          <a:off x="3383499" y="59636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3" name="LENGYEL FORMA 8">
            <a:extLst>
              <a:ext uri="{FF2B5EF4-FFF2-40B4-BE49-F238E27FC236}">
                <a16:creationId xmlns:a16="http://schemas.microsoft.com/office/drawing/2014/main" id="{53217A9F-9A8A-4EBC-B62D-76D446E35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163258"/>
              </p:ext>
            </p:extLst>
          </p:nvPr>
        </p:nvGraphicFramePr>
        <p:xfrm>
          <a:off x="3746451" y="5948384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2" name="LENGYEL FORMA 9">
            <a:extLst>
              <a:ext uri="{FF2B5EF4-FFF2-40B4-BE49-F238E27FC236}">
                <a16:creationId xmlns:a16="http://schemas.microsoft.com/office/drawing/2014/main" id="{EEE69753-DF9B-4FD6-95F1-819B5657C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42780"/>
              </p:ext>
            </p:extLst>
          </p:nvPr>
        </p:nvGraphicFramePr>
        <p:xfrm>
          <a:off x="4095058" y="5969736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1" name="LENGYEL FORMA 10">
            <a:extLst>
              <a:ext uri="{FF2B5EF4-FFF2-40B4-BE49-F238E27FC236}">
                <a16:creationId xmlns:a16="http://schemas.microsoft.com/office/drawing/2014/main" id="{7D062D55-8F52-4EF8-BA9A-B6A2A3C08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617901"/>
              </p:ext>
            </p:extLst>
          </p:nvPr>
        </p:nvGraphicFramePr>
        <p:xfrm>
          <a:off x="4441440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30" name="LENGYEL FORMA 11">
            <a:extLst>
              <a:ext uri="{FF2B5EF4-FFF2-40B4-BE49-F238E27FC236}">
                <a16:creationId xmlns:a16="http://schemas.microsoft.com/office/drawing/2014/main" id="{D79D751D-13C9-432A-8455-94DA3D5E7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930709"/>
              </p:ext>
            </p:extLst>
          </p:nvPr>
        </p:nvGraphicFramePr>
        <p:xfrm>
          <a:off x="4796590" y="5962601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9" name="LENGYEL FORMA 12">
            <a:extLst>
              <a:ext uri="{FF2B5EF4-FFF2-40B4-BE49-F238E27FC236}">
                <a16:creationId xmlns:a16="http://schemas.microsoft.com/office/drawing/2014/main" id="{F192B5DE-F6EE-41F8-A948-DED0EAFD7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380480"/>
              </p:ext>
            </p:extLst>
          </p:nvPr>
        </p:nvGraphicFramePr>
        <p:xfrm>
          <a:off x="5149515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8" name="LENGYEL FORMA 13">
            <a:extLst>
              <a:ext uri="{FF2B5EF4-FFF2-40B4-BE49-F238E27FC236}">
                <a16:creationId xmlns:a16="http://schemas.microsoft.com/office/drawing/2014/main" id="{B7450146-2B4A-4216-92DC-0DD3001EA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06265"/>
              </p:ext>
            </p:extLst>
          </p:nvPr>
        </p:nvGraphicFramePr>
        <p:xfrm>
          <a:off x="5503953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*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7" name="LENGYEL FORMA 14">
            <a:extLst>
              <a:ext uri="{FF2B5EF4-FFF2-40B4-BE49-F238E27FC236}">
                <a16:creationId xmlns:a16="http://schemas.microsoft.com/office/drawing/2014/main" id="{CA7279DC-B892-4FF7-8804-B4CA6CB33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875077"/>
              </p:ext>
            </p:extLst>
          </p:nvPr>
        </p:nvGraphicFramePr>
        <p:xfrm>
          <a:off x="5854522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^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6" name="LENGYEL FORMA 15">
            <a:extLst>
              <a:ext uri="{FF2B5EF4-FFF2-40B4-BE49-F238E27FC236}">
                <a16:creationId xmlns:a16="http://schemas.microsoft.com/office/drawing/2014/main" id="{1D1E7C25-189F-471F-9B6C-641999AF8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23293"/>
              </p:ext>
            </p:extLst>
          </p:nvPr>
        </p:nvGraphicFramePr>
        <p:xfrm>
          <a:off x="6208404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^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5" name="LENGYEL FORMA 16">
            <a:extLst>
              <a:ext uri="{FF2B5EF4-FFF2-40B4-BE49-F238E27FC236}">
                <a16:creationId xmlns:a16="http://schemas.microsoft.com/office/drawing/2014/main" id="{429BEFA8-0145-425B-A099-96C43F185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932612"/>
              </p:ext>
            </p:extLst>
          </p:nvPr>
        </p:nvGraphicFramePr>
        <p:xfrm>
          <a:off x="6563499" y="5977896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4" name="LENGYEL FORMA 17">
            <a:extLst>
              <a:ext uri="{FF2B5EF4-FFF2-40B4-BE49-F238E27FC236}">
                <a16:creationId xmlns:a16="http://schemas.microsoft.com/office/drawing/2014/main" id="{E48200FA-C149-4A01-81EA-BD5C93F09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139196"/>
              </p:ext>
            </p:extLst>
          </p:nvPr>
        </p:nvGraphicFramePr>
        <p:xfrm>
          <a:off x="6924463" y="595555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/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3" name="LENGYEL FORMA 18">
            <a:extLst>
              <a:ext uri="{FF2B5EF4-FFF2-40B4-BE49-F238E27FC236}">
                <a16:creationId xmlns:a16="http://schemas.microsoft.com/office/drawing/2014/main" id="{1276E222-F7D4-4505-A1D9-7895BE862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33482"/>
              </p:ext>
            </p:extLst>
          </p:nvPr>
        </p:nvGraphicFramePr>
        <p:xfrm>
          <a:off x="7281530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1" name="LENGYEL FORMA 19">
            <a:extLst>
              <a:ext uri="{FF2B5EF4-FFF2-40B4-BE49-F238E27FC236}">
                <a16:creationId xmlns:a16="http://schemas.microsoft.com/office/drawing/2014/main" id="{542914E0-D0BC-4A05-A9E2-DB44E94FE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740727"/>
              </p:ext>
            </p:extLst>
          </p:nvPr>
        </p:nvGraphicFramePr>
        <p:xfrm>
          <a:off x="7637414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20" name="LENGYEL FORMA 20">
            <a:extLst>
              <a:ext uri="{FF2B5EF4-FFF2-40B4-BE49-F238E27FC236}">
                <a16:creationId xmlns:a16="http://schemas.microsoft.com/office/drawing/2014/main" id="{52AD18D8-3CD1-4061-9B13-F2407334B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835303"/>
              </p:ext>
            </p:extLst>
          </p:nvPr>
        </p:nvGraphicFramePr>
        <p:xfrm>
          <a:off x="7990901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19" name="LENGYEL FORMA 21">
            <a:extLst>
              <a:ext uri="{FF2B5EF4-FFF2-40B4-BE49-F238E27FC236}">
                <a16:creationId xmlns:a16="http://schemas.microsoft.com/office/drawing/2014/main" id="{92FDD8AB-F6B4-4D19-B4FE-F54BE9CE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39750"/>
              </p:ext>
            </p:extLst>
          </p:nvPr>
        </p:nvGraphicFramePr>
        <p:xfrm>
          <a:off x="8348635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18" name="LENGYEL FORMA 22">
            <a:extLst>
              <a:ext uri="{FF2B5EF4-FFF2-40B4-BE49-F238E27FC236}">
                <a16:creationId xmlns:a16="http://schemas.microsoft.com/office/drawing/2014/main" id="{E96A1883-288F-4507-BA72-EA7C8BCFD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162883"/>
              </p:ext>
            </p:extLst>
          </p:nvPr>
        </p:nvGraphicFramePr>
        <p:xfrm>
          <a:off x="8718140" y="5972179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17" name="LENGYEL FORMA 23">
            <a:extLst>
              <a:ext uri="{FF2B5EF4-FFF2-40B4-BE49-F238E27FC236}">
                <a16:creationId xmlns:a16="http://schemas.microsoft.com/office/drawing/2014/main" id="{0B6D1A58-5DF1-48AB-9DFB-CB6A7A84B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076287"/>
              </p:ext>
            </p:extLst>
          </p:nvPr>
        </p:nvGraphicFramePr>
        <p:xfrm>
          <a:off x="9071382" y="5977896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*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16" name="LENGYEL FORMA 24">
            <a:extLst>
              <a:ext uri="{FF2B5EF4-FFF2-40B4-BE49-F238E27FC236}">
                <a16:creationId xmlns:a16="http://schemas.microsoft.com/office/drawing/2014/main" id="{182C051A-F537-4FDE-87BF-A53EBBE24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32191"/>
              </p:ext>
            </p:extLst>
          </p:nvPr>
        </p:nvGraphicFramePr>
        <p:xfrm>
          <a:off x="9404022" y="5940317"/>
          <a:ext cx="424213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213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15" name="LENGYEL FORMA 25">
            <a:extLst>
              <a:ext uri="{FF2B5EF4-FFF2-40B4-BE49-F238E27FC236}">
                <a16:creationId xmlns:a16="http://schemas.microsoft.com/office/drawing/2014/main" id="{36118948-1AAF-4771-A79B-876DF6269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19696"/>
              </p:ext>
            </p:extLst>
          </p:nvPr>
        </p:nvGraphicFramePr>
        <p:xfrm>
          <a:off x="9832861" y="5956937"/>
          <a:ext cx="356400" cy="4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">
                  <a:extLst>
                    <a:ext uri="{9D8B030D-6E8A-4147-A177-3AD203B41FA5}">
                      <a16:colId xmlns:a16="http://schemas.microsoft.com/office/drawing/2014/main" val="149258891"/>
                    </a:ext>
                  </a:extLst>
                </a:gridCol>
              </a:tblGrid>
              <a:tr h="446400"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951580"/>
                  </a:ext>
                </a:extLst>
              </a:tr>
            </a:tbl>
          </a:graphicData>
        </a:graphic>
      </p:graphicFrame>
      <p:graphicFrame>
        <p:nvGraphicFramePr>
          <p:cNvPr id="72" name="VEREM START">
            <a:extLst>
              <a:ext uri="{FF2B5EF4-FFF2-40B4-BE49-F238E27FC236}">
                <a16:creationId xmlns:a16="http://schemas.microsoft.com/office/drawing/2014/main" id="{B5E630C6-DFE9-4AF8-8279-0A08CC322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09405"/>
              </p:ext>
            </p:extLst>
          </p:nvPr>
        </p:nvGraphicFramePr>
        <p:xfrm>
          <a:off x="1272930" y="3127993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10984157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2493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4214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4475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54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03279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49548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593944"/>
                  </a:ext>
                </a:extLst>
              </a:tr>
            </a:tbl>
          </a:graphicData>
        </a:graphic>
      </p:graphicFrame>
      <p:graphicFrame>
        <p:nvGraphicFramePr>
          <p:cNvPr id="41" name="VEREM 1">
            <a:extLst>
              <a:ext uri="{FF2B5EF4-FFF2-40B4-BE49-F238E27FC236}">
                <a16:creationId xmlns:a16="http://schemas.microsoft.com/office/drawing/2014/main" id="{22F369E5-3F85-4446-844B-4ECD28C39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98906"/>
              </p:ext>
            </p:extLst>
          </p:nvPr>
        </p:nvGraphicFramePr>
        <p:xfrm>
          <a:off x="1573267" y="3126210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58" name="VEREM 2">
            <a:extLst>
              <a:ext uri="{FF2B5EF4-FFF2-40B4-BE49-F238E27FC236}">
                <a16:creationId xmlns:a16="http://schemas.microsoft.com/office/drawing/2014/main" id="{BDCA7D4A-C7B2-4EC5-B1D8-28D8BC35B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205946"/>
              </p:ext>
            </p:extLst>
          </p:nvPr>
        </p:nvGraphicFramePr>
        <p:xfrm>
          <a:off x="2149267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3" name="VEREM 3">
            <a:extLst>
              <a:ext uri="{FF2B5EF4-FFF2-40B4-BE49-F238E27FC236}">
                <a16:creationId xmlns:a16="http://schemas.microsoft.com/office/drawing/2014/main" id="{A8E2FE17-50D8-4608-958A-BB25289ED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25243"/>
              </p:ext>
            </p:extLst>
          </p:nvPr>
        </p:nvGraphicFramePr>
        <p:xfrm>
          <a:off x="2723828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45" name="VEREM 4">
            <a:extLst>
              <a:ext uri="{FF2B5EF4-FFF2-40B4-BE49-F238E27FC236}">
                <a16:creationId xmlns:a16="http://schemas.microsoft.com/office/drawing/2014/main" id="{B96BB9CE-B05E-431A-9F57-9B35C12B9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44737"/>
              </p:ext>
            </p:extLst>
          </p:nvPr>
        </p:nvGraphicFramePr>
        <p:xfrm>
          <a:off x="3008977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55" name="VEREM 5">
            <a:extLst>
              <a:ext uri="{FF2B5EF4-FFF2-40B4-BE49-F238E27FC236}">
                <a16:creationId xmlns:a16="http://schemas.microsoft.com/office/drawing/2014/main" id="{280AB604-B00E-41F0-87BD-2B68329FF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36250"/>
              </p:ext>
            </p:extLst>
          </p:nvPr>
        </p:nvGraphicFramePr>
        <p:xfrm>
          <a:off x="3592404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4" name="VEREM 6">
            <a:extLst>
              <a:ext uri="{FF2B5EF4-FFF2-40B4-BE49-F238E27FC236}">
                <a16:creationId xmlns:a16="http://schemas.microsoft.com/office/drawing/2014/main" id="{7DB286FC-3D4D-4631-B5ED-B5FA44AA3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566436"/>
              </p:ext>
            </p:extLst>
          </p:nvPr>
        </p:nvGraphicFramePr>
        <p:xfrm>
          <a:off x="4170153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46" name="VEREM 7">
            <a:extLst>
              <a:ext uri="{FF2B5EF4-FFF2-40B4-BE49-F238E27FC236}">
                <a16:creationId xmlns:a16="http://schemas.microsoft.com/office/drawing/2014/main" id="{D4353BD2-5DC9-48DE-9391-2EDFDF50F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718715"/>
              </p:ext>
            </p:extLst>
          </p:nvPr>
        </p:nvGraphicFramePr>
        <p:xfrm>
          <a:off x="4455302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5" name="VEREM 8">
            <a:extLst>
              <a:ext uri="{FF2B5EF4-FFF2-40B4-BE49-F238E27FC236}">
                <a16:creationId xmlns:a16="http://schemas.microsoft.com/office/drawing/2014/main" id="{EBFD8C63-185F-4CDF-9BD2-022C73FFB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36128"/>
              </p:ext>
            </p:extLst>
          </p:nvPr>
        </p:nvGraphicFramePr>
        <p:xfrm>
          <a:off x="5041137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51" name="VEREM 9">
            <a:extLst>
              <a:ext uri="{FF2B5EF4-FFF2-40B4-BE49-F238E27FC236}">
                <a16:creationId xmlns:a16="http://schemas.microsoft.com/office/drawing/2014/main" id="{3A7CAB45-127E-4A33-8A25-3A38E3C91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88436"/>
              </p:ext>
            </p:extLst>
          </p:nvPr>
        </p:nvGraphicFramePr>
        <p:xfrm>
          <a:off x="5617872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44" name="VEREM 10">
            <a:extLst>
              <a:ext uri="{FF2B5EF4-FFF2-40B4-BE49-F238E27FC236}">
                <a16:creationId xmlns:a16="http://schemas.microsoft.com/office/drawing/2014/main" id="{B5B11FFB-1BE0-4A45-9565-FC51439A3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48776"/>
              </p:ext>
            </p:extLst>
          </p:nvPr>
        </p:nvGraphicFramePr>
        <p:xfrm>
          <a:off x="5902149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0" name="VEREM 11">
            <a:extLst>
              <a:ext uri="{FF2B5EF4-FFF2-40B4-BE49-F238E27FC236}">
                <a16:creationId xmlns:a16="http://schemas.microsoft.com/office/drawing/2014/main" id="{E1B25025-3033-4094-9560-782E5A3AE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92589"/>
              </p:ext>
            </p:extLst>
          </p:nvPr>
        </p:nvGraphicFramePr>
        <p:xfrm>
          <a:off x="6474651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48" name="VEREM 12">
            <a:extLst>
              <a:ext uri="{FF2B5EF4-FFF2-40B4-BE49-F238E27FC236}">
                <a16:creationId xmlns:a16="http://schemas.microsoft.com/office/drawing/2014/main" id="{E5B68C57-8384-42AA-BD8D-CE7B57CFC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789491"/>
              </p:ext>
            </p:extLst>
          </p:nvPr>
        </p:nvGraphicFramePr>
        <p:xfrm>
          <a:off x="7055709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6" name="VEREM 13">
            <a:extLst>
              <a:ext uri="{FF2B5EF4-FFF2-40B4-BE49-F238E27FC236}">
                <a16:creationId xmlns:a16="http://schemas.microsoft.com/office/drawing/2014/main" id="{B46ED2C1-2E0D-492C-9DD8-0E6AF367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25535"/>
              </p:ext>
            </p:extLst>
          </p:nvPr>
        </p:nvGraphicFramePr>
        <p:xfrm>
          <a:off x="7343534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53" name="VEREM 14">
            <a:extLst>
              <a:ext uri="{FF2B5EF4-FFF2-40B4-BE49-F238E27FC236}">
                <a16:creationId xmlns:a16="http://schemas.microsoft.com/office/drawing/2014/main" id="{39F6D4BB-9BF6-455E-92DD-634C89212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35161"/>
              </p:ext>
            </p:extLst>
          </p:nvPr>
        </p:nvGraphicFramePr>
        <p:xfrm>
          <a:off x="7921788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50" name="VEREM 15">
            <a:extLst>
              <a:ext uri="{FF2B5EF4-FFF2-40B4-BE49-F238E27FC236}">
                <a16:creationId xmlns:a16="http://schemas.microsoft.com/office/drawing/2014/main" id="{AA1F89A2-01C1-4701-9AD2-C4B5292F7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731445"/>
              </p:ext>
            </p:extLst>
          </p:nvPr>
        </p:nvGraphicFramePr>
        <p:xfrm>
          <a:off x="8209788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42" name="VEREM 16">
            <a:extLst>
              <a:ext uri="{FF2B5EF4-FFF2-40B4-BE49-F238E27FC236}">
                <a16:creationId xmlns:a16="http://schemas.microsoft.com/office/drawing/2014/main" id="{CE5AABB6-9E1D-450B-893B-9D55DF26D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92244"/>
              </p:ext>
            </p:extLst>
          </p:nvPr>
        </p:nvGraphicFramePr>
        <p:xfrm>
          <a:off x="8795522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(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7" name="VEREM 17">
            <a:extLst>
              <a:ext uri="{FF2B5EF4-FFF2-40B4-BE49-F238E27FC236}">
                <a16:creationId xmlns:a16="http://schemas.microsoft.com/office/drawing/2014/main" id="{096498FC-1744-4B62-99FC-BA26A6E7F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716147"/>
              </p:ext>
            </p:extLst>
          </p:nvPr>
        </p:nvGraphicFramePr>
        <p:xfrm>
          <a:off x="9367841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68" name="VEREM 18">
            <a:extLst>
              <a:ext uri="{FF2B5EF4-FFF2-40B4-BE49-F238E27FC236}">
                <a16:creationId xmlns:a16="http://schemas.microsoft.com/office/drawing/2014/main" id="{F509107B-7699-4B30-8CAA-2675A0870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39743"/>
              </p:ext>
            </p:extLst>
          </p:nvPr>
        </p:nvGraphicFramePr>
        <p:xfrm>
          <a:off x="9654337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57817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3983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3403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0586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2213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650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216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128805"/>
                  </a:ext>
                </a:extLst>
              </a:tr>
            </a:tbl>
          </a:graphicData>
        </a:graphic>
      </p:graphicFrame>
      <p:graphicFrame>
        <p:nvGraphicFramePr>
          <p:cNvPr id="71" name="VEREM END">
            <a:extLst>
              <a:ext uri="{FF2B5EF4-FFF2-40B4-BE49-F238E27FC236}">
                <a16:creationId xmlns:a16="http://schemas.microsoft.com/office/drawing/2014/main" id="{641A3E88-6A0F-41C2-8014-A067CDB6D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79487"/>
              </p:ext>
            </p:extLst>
          </p:nvPr>
        </p:nvGraphicFramePr>
        <p:xfrm>
          <a:off x="9940160" y="3121247"/>
          <a:ext cx="216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10984157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2493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4214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4475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54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03279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49548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593944"/>
                  </a:ext>
                </a:extLst>
              </a:tr>
            </a:tbl>
          </a:graphicData>
        </a:graphic>
      </p:graphicFrame>
      <p:graphicFrame>
        <p:nvGraphicFramePr>
          <p:cNvPr id="73" name="CURRENT">
            <a:extLst>
              <a:ext uri="{FF2B5EF4-FFF2-40B4-BE49-F238E27FC236}">
                <a16:creationId xmlns:a16="http://schemas.microsoft.com/office/drawing/2014/main" id="{2E724FB2-C9A1-47B4-B7DA-F74886980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91862"/>
              </p:ext>
            </p:extLst>
          </p:nvPr>
        </p:nvGraphicFramePr>
        <p:xfrm>
          <a:off x="1261872" y="2227696"/>
          <a:ext cx="288000" cy="42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723258545"/>
                    </a:ext>
                  </a:extLst>
                </a:gridCol>
              </a:tblGrid>
              <a:tr h="42480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84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2402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00416 L 0.02513 0.0039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13 0.00393 L 0.04896 0.0039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0.00393 L 0.07253 0.003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53 0.0037 L 0.09675 0.003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675 0.0037 L 0.12032 0.0034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32 0.00347 L 0.14388 0.0032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428 0.0044 L 0.16784 0.0041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84 0.00416 L 0.19141 0.0039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41 0.00393 L 0.21498 0.003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98 0.0037 L 0.23855 0.0034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55 0.00347 L 0.26211 0.00324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11 0.00324 L 0.28568 0.00301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68 0.00301 L 0.30925 0.0027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782 0.00254 L 0.33138 0.0023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138 0.00231 L 0.35495 0.0020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95 0.00208 L 0.37852 0.0018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852 0.00185 L 0.40209 0.00162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209 0.00162 L 0.42566 0.00139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66 0.00139 L 0.44922 0.00115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922 0.00115 L 0.47279 0.00092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"/>
                            </p:stCondLst>
                            <p:childTnLst>
                              <p:par>
                                <p:cTn id="1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279 0.00092 L 0.49636 0.00069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0"/>
                            </p:stCondLst>
                            <p:childTnLst>
                              <p:par>
                                <p:cTn id="2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0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636 0.00069 L 0.51993 0.00046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993 0.00046 L 0.54349 0.00023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349 0.00023 L 0.56706 2.96296E-6 " pathEditMode="relative" rAng="0" ptsTypes="AA">
                                      <p:cBhvr>
                                        <p:cTn id="2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00"/>
                            </p:stCondLst>
                            <p:childTnLst>
                              <p:par>
                                <p:cTn id="2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06 2.96296E-6 L 0.59063 -0.00023 " pathEditMode="relative" rAng="0" ptsTypes="AA">
                                      <p:cBhvr>
                                        <p:cTn id="24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154 0.00115 L 0.61511 0.00092 " pathEditMode="relative" rAng="0" ptsTypes="AA">
                                      <p:cBhvr>
                                        <p:cTn id="24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000"/>
                            </p:stCondLst>
                            <p:childTnLst>
                              <p:par>
                                <p:cTn id="2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1 0.00092 L 0.63868 0.00069 " pathEditMode="relative" rAng="0" ptsTypes="AA">
                                      <p:cBhvr>
                                        <p:cTn id="25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68 0.00069 L 0.66224 0.00046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500"/>
                            </p:stCondLst>
                            <p:childTnLst>
                              <p:par>
                                <p:cTn id="2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0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500"/>
                            </p:stCondLst>
                            <p:childTnLst>
                              <p:par>
                                <p:cTn id="2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224 0.00046 L 0.68568 0.00023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000"/>
                            </p:stCondLst>
                            <p:childTnLst>
                              <p:par>
                                <p:cTn id="2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568 0.00023 L 0.70912 2.96296E-6 " pathEditMode="relative" rAng="0" ptsTypes="AA">
                                      <p:cBhvr>
                                        <p:cTn id="28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2000"/>
                            </p:stCondLst>
                            <p:childTnLst>
                              <p:par>
                                <p:cTn id="2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500"/>
                            </p:stCondLst>
                            <p:childTnLst>
                              <p:par>
                                <p:cTn id="2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3000"/>
                            </p:stCondLst>
                            <p:childTnLst>
                              <p:par>
                                <p:cTn id="2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3500"/>
                            </p:stCondLst>
                            <p:childTnLst>
                              <p:par>
                                <p:cTn id="3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4000"/>
                            </p:stCondLst>
                            <p:childTnLst>
                              <p:par>
                                <p:cTn id="3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ézet">
  <a:themeElements>
    <a:clrScheme name="Néze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Néze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éze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Nézet</Template>
  <TotalTime>585</TotalTime>
  <Words>246</Words>
  <Application>Microsoft Office PowerPoint</Application>
  <PresentationFormat>Szélesvásznú</PresentationFormat>
  <Paragraphs>133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Century Schoolbook</vt:lpstr>
      <vt:lpstr>Wingdings 2</vt:lpstr>
      <vt:lpstr>Nézet</vt:lpstr>
      <vt:lpstr>Lengyelforma</vt:lpstr>
      <vt:lpstr>Lengyel forma</vt:lpstr>
      <vt:lpstr>Lengyel forma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Lengyelforma</dc:title>
  <dc:creator>Ujvári Bence</dc:creator>
  <cp:lastModifiedBy>Ujvári Bence</cp:lastModifiedBy>
  <cp:revision>26</cp:revision>
  <dcterms:created xsi:type="dcterms:W3CDTF">2020-04-24T10:36:24Z</dcterms:created>
  <dcterms:modified xsi:type="dcterms:W3CDTF">2020-04-26T17:57:33Z</dcterms:modified>
</cp:coreProperties>
</file>