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59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3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4185A538-A1A1-4B0E-AB2B-523A4611CFFE}" type="datetimeFigureOut">
              <a:rPr lang="hu-HU" smtClean="0"/>
              <a:t>2020. 04. 26.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7E8BACC9-859D-4DCE-9687-911B7B3C2106}" type="slidenum">
              <a:rPr lang="hu-HU" smtClean="0"/>
              <a:t>‹#›</a:t>
            </a:fld>
            <a:endParaRPr lang="hu-H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122508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5A538-A1A1-4B0E-AB2B-523A4611CFFE}" type="datetimeFigureOut">
              <a:rPr lang="hu-HU" smtClean="0"/>
              <a:t>2020. 04. 26.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ACC9-859D-4DCE-9687-911B7B3C21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5966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5A538-A1A1-4B0E-AB2B-523A4611CFFE}" type="datetimeFigureOut">
              <a:rPr lang="hu-HU" smtClean="0"/>
              <a:t>2020. 04. 26.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ACC9-859D-4DCE-9687-911B7B3C21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2692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5A538-A1A1-4B0E-AB2B-523A4611CFFE}" type="datetimeFigureOut">
              <a:rPr lang="hu-HU" smtClean="0"/>
              <a:t>2020. 04. 26.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ACC9-859D-4DCE-9687-911B7B3C21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7373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5A538-A1A1-4B0E-AB2B-523A4611CFFE}" type="datetimeFigureOut">
              <a:rPr lang="hu-HU" smtClean="0"/>
              <a:t>2020. 04. 26.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ACC9-859D-4DCE-9687-911B7B3C2106}" type="slidenum">
              <a:rPr lang="hu-HU" smtClean="0"/>
              <a:t>‹#›</a:t>
            </a:fld>
            <a:endParaRPr lang="hu-H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15724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5A538-A1A1-4B0E-AB2B-523A4611CFFE}" type="datetimeFigureOut">
              <a:rPr lang="hu-HU" smtClean="0"/>
              <a:t>2020. 04. 26.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ACC9-859D-4DCE-9687-911B7B3C21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2856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5A538-A1A1-4B0E-AB2B-523A4611CFFE}" type="datetimeFigureOut">
              <a:rPr lang="hu-HU" smtClean="0"/>
              <a:t>2020. 04. 26.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ACC9-859D-4DCE-9687-911B7B3C21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04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5A538-A1A1-4B0E-AB2B-523A4611CFFE}" type="datetimeFigureOut">
              <a:rPr lang="hu-HU" smtClean="0"/>
              <a:t>2020. 04. 26.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ACC9-859D-4DCE-9687-911B7B3C21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0603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5A538-A1A1-4B0E-AB2B-523A4611CFFE}" type="datetimeFigureOut">
              <a:rPr lang="hu-HU" smtClean="0"/>
              <a:t>2020. 04. 26.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ACC9-859D-4DCE-9687-911B7B3C21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5234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5A538-A1A1-4B0E-AB2B-523A4611CFFE}" type="datetimeFigureOut">
              <a:rPr lang="hu-HU" smtClean="0"/>
              <a:t>2020. 04. 26.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ACC9-859D-4DCE-9687-911B7B3C21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731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5A538-A1A1-4B0E-AB2B-523A4611CFFE}" type="datetimeFigureOut">
              <a:rPr lang="hu-HU" smtClean="0"/>
              <a:t>2020. 04. 26.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ACC9-859D-4DCE-9687-911B7B3C21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2061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4185A538-A1A1-4B0E-AB2B-523A4611CFFE}" type="datetimeFigureOut">
              <a:rPr lang="hu-HU" smtClean="0"/>
              <a:t>2020. 04. 26.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7E8BACC9-859D-4DCE-9687-911B7B3C21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2787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36DCF04-2B12-463A-9020-6B1985AAC8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2670048"/>
          </a:xfrm>
        </p:spPr>
        <p:txBody>
          <a:bodyPr>
            <a:normAutofit/>
          </a:bodyPr>
          <a:lstStyle/>
          <a:p>
            <a:pPr algn="ctr"/>
            <a:r>
              <a:rPr lang="hu-HU" sz="6600" dirty="0">
                <a:latin typeface="Arial Narrow" panose="020B0606020202030204" pitchFamily="34" charset="0"/>
              </a:rPr>
              <a:t>Lengyelforma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0C5F7FEB-415A-4F34-A2B9-8F769F603E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1872" y="6099048"/>
            <a:ext cx="9418320" cy="393191"/>
          </a:xfrm>
        </p:spPr>
        <p:txBody>
          <a:bodyPr>
            <a:normAutofit lnSpcReduction="10000"/>
          </a:bodyPr>
          <a:lstStyle/>
          <a:p>
            <a:pPr algn="r"/>
            <a:r>
              <a:rPr lang="hu-HU" dirty="0"/>
              <a:t>Készítette: Ujvári Bence</a:t>
            </a:r>
          </a:p>
        </p:txBody>
      </p:sp>
    </p:spTree>
    <p:extLst>
      <p:ext uri="{BB962C8B-B14F-4D97-AF65-F5344CB8AC3E}">
        <p14:creationId xmlns:p14="http://schemas.microsoft.com/office/powerpoint/2010/main" val="192334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F8C45D5-07FF-4930-9D91-13A90BD79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Lengyel forma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29F22AF-ECE4-40AB-B2C8-06307C4C3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A felírt (</a:t>
            </a:r>
            <a:r>
              <a:rPr lang="hu-HU" dirty="0" err="1">
                <a:solidFill>
                  <a:schemeClr val="bg1">
                    <a:lumMod val="50000"/>
                  </a:schemeClr>
                </a:solidFill>
              </a:rPr>
              <a:t>infix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) kifejezés a felhasználó számára kényelmes, könnyen átlátható, viszont a fordító program számára egy olyan alakra van szükség, melyből a műveletek elvégzésének sorrendje egyértelműen, könnyen adódik. Ezt az alakot nevezzük lengyel formának, ami egy kifejezés postfix alakja. A kifejezésben szerepelhetnek matematikai műveleti jelek (operátorok), kerek zárójelek, operandusok (változók, konstansok). A műveleti jelek elvégzésének rangsora (</a:t>
            </a:r>
            <a:r>
              <a:rPr lang="hu-HU" dirty="0" err="1">
                <a:solidFill>
                  <a:schemeClr val="bg1">
                    <a:lumMod val="50000"/>
                  </a:schemeClr>
                </a:solidFill>
              </a:rPr>
              <a:t>precedenciája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) ismert, adott. A lengyel formára hozott kifejezés tulajdonságai:</a:t>
            </a:r>
          </a:p>
          <a:p>
            <a:pPr algn="just"/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Nem tartalmaz zárójeleket</a:t>
            </a:r>
          </a:p>
          <a:p>
            <a:pPr algn="just"/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Az operandusok sorrendje nem változik az </a:t>
            </a:r>
            <a:r>
              <a:rPr lang="hu-HU" dirty="0" err="1">
                <a:solidFill>
                  <a:schemeClr val="bg1">
                    <a:lumMod val="50000"/>
                  </a:schemeClr>
                </a:solidFill>
              </a:rPr>
              <a:t>infix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kifejezéshez képest</a:t>
            </a:r>
          </a:p>
          <a:p>
            <a:pPr algn="just"/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Az operátorok úgy vannak áthelyezve, hogy az operátor a hozzá tartozó operandusok után jelenjen meg</a:t>
            </a:r>
          </a:p>
        </p:txBody>
      </p:sp>
    </p:spTree>
    <p:extLst>
      <p:ext uri="{BB962C8B-B14F-4D97-AF65-F5344CB8AC3E}">
        <p14:creationId xmlns:p14="http://schemas.microsoft.com/office/powerpoint/2010/main" val="3063279113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">
            <a:extLst>
              <a:ext uri="{FF2B5EF4-FFF2-40B4-BE49-F238E27FC236}">
                <a16:creationId xmlns:a16="http://schemas.microsoft.com/office/drawing/2014/main" id="{1F8C45D5-07FF-4930-9D91-13A90BD79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/>
          <a:lstStyle/>
          <a:p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Lengyel forma</a:t>
            </a:r>
          </a:p>
        </p:txBody>
      </p:sp>
      <p:sp>
        <p:nvSpPr>
          <p:cNvPr id="10" name="Tartalom">
            <a:extLst>
              <a:ext uri="{FF2B5EF4-FFF2-40B4-BE49-F238E27FC236}">
                <a16:creationId xmlns:a16="http://schemas.microsoft.com/office/drawing/2014/main" id="{A21EC124-B3D3-487A-A5BA-66ECD988B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12180"/>
            <a:ext cx="8595360" cy="4351337"/>
          </a:xfrm>
        </p:spPr>
        <p:txBody>
          <a:bodyPr/>
          <a:lstStyle/>
          <a:p>
            <a:r>
              <a:rPr lang="hu-HU" dirty="0" err="1">
                <a:solidFill>
                  <a:schemeClr val="bg1">
                    <a:lumMod val="50000"/>
                  </a:schemeClr>
                </a:solidFill>
              </a:rPr>
              <a:t>Infix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alak:</a:t>
            </a:r>
          </a:p>
          <a:p>
            <a:pPr marL="0" indent="0">
              <a:buNone/>
            </a:pPr>
            <a:endParaRPr lang="hu-HU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Verem:</a:t>
            </a:r>
          </a:p>
          <a:p>
            <a:pPr marL="0" indent="0">
              <a:buNone/>
            </a:pPr>
            <a:endParaRPr lang="hu-HU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hu-HU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hu-HU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hu-HU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hu-HU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Lengyel forma:</a:t>
            </a:r>
          </a:p>
        </p:txBody>
      </p:sp>
      <p:graphicFrame>
        <p:nvGraphicFramePr>
          <p:cNvPr id="13" name="INFIX ALAK">
            <a:extLst>
              <a:ext uri="{FF2B5EF4-FFF2-40B4-BE49-F238E27FC236}">
                <a16:creationId xmlns:a16="http://schemas.microsoft.com/office/drawing/2014/main" id="{2C89856A-FA80-4214-B587-D2C228B23F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1123136"/>
              </p:ext>
            </p:extLst>
          </p:nvPr>
        </p:nvGraphicFramePr>
        <p:xfrm>
          <a:off x="1261872" y="2219325"/>
          <a:ext cx="8928000" cy="44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2276137423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248169243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873336509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966412147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403157467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872288800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3200793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630050270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801165503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810855670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631912382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116341058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99824582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397928961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681823204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692126137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769534323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405288948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905487675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627635540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094783660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4051695970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793749323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180176430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279699564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4230968639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567306762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227119732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668734850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44859391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438711708"/>
                    </a:ext>
                  </a:extLst>
                </a:gridCol>
              </a:tblGrid>
              <a:tr h="446400"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=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+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/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+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^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g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^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*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/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j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+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k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*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0294842"/>
                  </a:ext>
                </a:extLst>
              </a:tr>
            </a:tbl>
          </a:graphicData>
        </a:graphic>
      </p:graphicFrame>
      <p:graphicFrame>
        <p:nvGraphicFramePr>
          <p:cNvPr id="3" name="LENGYEL FORMA 1">
            <a:extLst>
              <a:ext uri="{FF2B5EF4-FFF2-40B4-BE49-F238E27FC236}">
                <a16:creationId xmlns:a16="http://schemas.microsoft.com/office/drawing/2014/main" id="{3FFD084D-782E-4144-A33C-36DA7BFC51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830327"/>
              </p:ext>
            </p:extLst>
          </p:nvPr>
        </p:nvGraphicFramePr>
        <p:xfrm>
          <a:off x="1260273" y="5954494"/>
          <a:ext cx="356400" cy="44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00">
                  <a:extLst>
                    <a:ext uri="{9D8B030D-6E8A-4147-A177-3AD203B41FA5}">
                      <a16:colId xmlns:a16="http://schemas.microsoft.com/office/drawing/2014/main" val="149258891"/>
                    </a:ext>
                  </a:extLst>
                </a:gridCol>
              </a:tblGrid>
              <a:tr h="446400"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0951580"/>
                  </a:ext>
                </a:extLst>
              </a:tr>
            </a:tbl>
          </a:graphicData>
        </a:graphic>
      </p:graphicFrame>
      <p:graphicFrame>
        <p:nvGraphicFramePr>
          <p:cNvPr id="7" name="LENGYEL FORMA 2">
            <a:extLst>
              <a:ext uri="{FF2B5EF4-FFF2-40B4-BE49-F238E27FC236}">
                <a16:creationId xmlns:a16="http://schemas.microsoft.com/office/drawing/2014/main" id="{2E6BF042-EB94-4FAC-A26B-D3BC6286A5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116614"/>
              </p:ext>
            </p:extLst>
          </p:nvPr>
        </p:nvGraphicFramePr>
        <p:xfrm>
          <a:off x="1615797" y="5955519"/>
          <a:ext cx="356400" cy="44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00">
                  <a:extLst>
                    <a:ext uri="{9D8B030D-6E8A-4147-A177-3AD203B41FA5}">
                      <a16:colId xmlns:a16="http://schemas.microsoft.com/office/drawing/2014/main" val="149258891"/>
                    </a:ext>
                  </a:extLst>
                </a:gridCol>
              </a:tblGrid>
              <a:tr h="446400"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0951580"/>
                  </a:ext>
                </a:extLst>
              </a:tr>
            </a:tbl>
          </a:graphicData>
        </a:graphic>
      </p:graphicFrame>
      <p:graphicFrame>
        <p:nvGraphicFramePr>
          <p:cNvPr id="38" name="LENGYEL FORMA 3">
            <a:extLst>
              <a:ext uri="{FF2B5EF4-FFF2-40B4-BE49-F238E27FC236}">
                <a16:creationId xmlns:a16="http://schemas.microsoft.com/office/drawing/2014/main" id="{D7744B17-0670-48A9-B32F-64A795DFB6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880853"/>
              </p:ext>
            </p:extLst>
          </p:nvPr>
        </p:nvGraphicFramePr>
        <p:xfrm>
          <a:off x="1972348" y="5955519"/>
          <a:ext cx="356400" cy="44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00">
                  <a:extLst>
                    <a:ext uri="{9D8B030D-6E8A-4147-A177-3AD203B41FA5}">
                      <a16:colId xmlns:a16="http://schemas.microsoft.com/office/drawing/2014/main" val="149258891"/>
                    </a:ext>
                  </a:extLst>
                </a:gridCol>
              </a:tblGrid>
              <a:tr h="446400"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0951580"/>
                  </a:ext>
                </a:extLst>
              </a:tr>
            </a:tbl>
          </a:graphicData>
        </a:graphic>
      </p:graphicFrame>
      <p:graphicFrame>
        <p:nvGraphicFramePr>
          <p:cNvPr id="36" name="LENGYEL FORMA 4">
            <a:extLst>
              <a:ext uri="{FF2B5EF4-FFF2-40B4-BE49-F238E27FC236}">
                <a16:creationId xmlns:a16="http://schemas.microsoft.com/office/drawing/2014/main" id="{1E9B3836-E1A4-49D4-AD58-BB8AF85D9E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149723"/>
              </p:ext>
            </p:extLst>
          </p:nvPr>
        </p:nvGraphicFramePr>
        <p:xfrm>
          <a:off x="2327169" y="5963679"/>
          <a:ext cx="356400" cy="44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00">
                  <a:extLst>
                    <a:ext uri="{9D8B030D-6E8A-4147-A177-3AD203B41FA5}">
                      <a16:colId xmlns:a16="http://schemas.microsoft.com/office/drawing/2014/main" val="149258891"/>
                    </a:ext>
                  </a:extLst>
                </a:gridCol>
              </a:tblGrid>
              <a:tr h="446400"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0951580"/>
                  </a:ext>
                </a:extLst>
              </a:tr>
            </a:tbl>
          </a:graphicData>
        </a:graphic>
      </p:graphicFrame>
      <p:graphicFrame>
        <p:nvGraphicFramePr>
          <p:cNvPr id="37" name="LENGYEL FORMA 5">
            <a:extLst>
              <a:ext uri="{FF2B5EF4-FFF2-40B4-BE49-F238E27FC236}">
                <a16:creationId xmlns:a16="http://schemas.microsoft.com/office/drawing/2014/main" id="{BA54F7F4-867A-4E27-BECB-9C531C0752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447026"/>
              </p:ext>
            </p:extLst>
          </p:nvPr>
        </p:nvGraphicFramePr>
        <p:xfrm>
          <a:off x="2672004" y="5955519"/>
          <a:ext cx="356400" cy="429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00">
                  <a:extLst>
                    <a:ext uri="{9D8B030D-6E8A-4147-A177-3AD203B41FA5}">
                      <a16:colId xmlns:a16="http://schemas.microsoft.com/office/drawing/2014/main" val="149258891"/>
                    </a:ext>
                  </a:extLst>
                </a:gridCol>
              </a:tblGrid>
              <a:tr h="429406"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0951580"/>
                  </a:ext>
                </a:extLst>
              </a:tr>
            </a:tbl>
          </a:graphicData>
        </a:graphic>
      </p:graphicFrame>
      <p:graphicFrame>
        <p:nvGraphicFramePr>
          <p:cNvPr id="35" name="LENGYEL FORMA 6">
            <a:extLst>
              <a:ext uri="{FF2B5EF4-FFF2-40B4-BE49-F238E27FC236}">
                <a16:creationId xmlns:a16="http://schemas.microsoft.com/office/drawing/2014/main" id="{FCE57668-B784-4181-A5C7-818E8694C5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56079"/>
              </p:ext>
            </p:extLst>
          </p:nvPr>
        </p:nvGraphicFramePr>
        <p:xfrm>
          <a:off x="3027099" y="5963679"/>
          <a:ext cx="356400" cy="44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00">
                  <a:extLst>
                    <a:ext uri="{9D8B030D-6E8A-4147-A177-3AD203B41FA5}">
                      <a16:colId xmlns:a16="http://schemas.microsoft.com/office/drawing/2014/main" val="149258891"/>
                    </a:ext>
                  </a:extLst>
                </a:gridCol>
              </a:tblGrid>
              <a:tr h="446400"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0951580"/>
                  </a:ext>
                </a:extLst>
              </a:tr>
            </a:tbl>
          </a:graphicData>
        </a:graphic>
      </p:graphicFrame>
      <p:graphicFrame>
        <p:nvGraphicFramePr>
          <p:cNvPr id="34" name="LENGYEL FORMA 7">
            <a:extLst>
              <a:ext uri="{FF2B5EF4-FFF2-40B4-BE49-F238E27FC236}">
                <a16:creationId xmlns:a16="http://schemas.microsoft.com/office/drawing/2014/main" id="{1D88E43D-7595-448C-B26F-78BDBDDC1E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608290"/>
              </p:ext>
            </p:extLst>
          </p:nvPr>
        </p:nvGraphicFramePr>
        <p:xfrm>
          <a:off x="3383499" y="5963679"/>
          <a:ext cx="356400" cy="44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00">
                  <a:extLst>
                    <a:ext uri="{9D8B030D-6E8A-4147-A177-3AD203B41FA5}">
                      <a16:colId xmlns:a16="http://schemas.microsoft.com/office/drawing/2014/main" val="149258891"/>
                    </a:ext>
                  </a:extLst>
                </a:gridCol>
              </a:tblGrid>
              <a:tr h="446400"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/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0951580"/>
                  </a:ext>
                </a:extLst>
              </a:tr>
            </a:tbl>
          </a:graphicData>
        </a:graphic>
      </p:graphicFrame>
      <p:graphicFrame>
        <p:nvGraphicFramePr>
          <p:cNvPr id="33" name="LENGYEL FORMA 8">
            <a:extLst>
              <a:ext uri="{FF2B5EF4-FFF2-40B4-BE49-F238E27FC236}">
                <a16:creationId xmlns:a16="http://schemas.microsoft.com/office/drawing/2014/main" id="{53217A9F-9A8A-4EBC-B62D-76D446E35B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163258"/>
              </p:ext>
            </p:extLst>
          </p:nvPr>
        </p:nvGraphicFramePr>
        <p:xfrm>
          <a:off x="3746451" y="5948384"/>
          <a:ext cx="356400" cy="44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00">
                  <a:extLst>
                    <a:ext uri="{9D8B030D-6E8A-4147-A177-3AD203B41FA5}">
                      <a16:colId xmlns:a16="http://schemas.microsoft.com/office/drawing/2014/main" val="149258891"/>
                    </a:ext>
                  </a:extLst>
                </a:gridCol>
              </a:tblGrid>
              <a:tr h="446400"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+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0951580"/>
                  </a:ext>
                </a:extLst>
              </a:tr>
            </a:tbl>
          </a:graphicData>
        </a:graphic>
      </p:graphicFrame>
      <p:graphicFrame>
        <p:nvGraphicFramePr>
          <p:cNvPr id="32" name="LENGYEL FORMA 9">
            <a:extLst>
              <a:ext uri="{FF2B5EF4-FFF2-40B4-BE49-F238E27FC236}">
                <a16:creationId xmlns:a16="http://schemas.microsoft.com/office/drawing/2014/main" id="{EEE69753-DF9B-4FD6-95F1-819B5657CE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842780"/>
              </p:ext>
            </p:extLst>
          </p:nvPr>
        </p:nvGraphicFramePr>
        <p:xfrm>
          <a:off x="4095058" y="5969736"/>
          <a:ext cx="356400" cy="44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00">
                  <a:extLst>
                    <a:ext uri="{9D8B030D-6E8A-4147-A177-3AD203B41FA5}">
                      <a16:colId xmlns:a16="http://schemas.microsoft.com/office/drawing/2014/main" val="149258891"/>
                    </a:ext>
                  </a:extLst>
                </a:gridCol>
              </a:tblGrid>
              <a:tr h="446400"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0951580"/>
                  </a:ext>
                </a:extLst>
              </a:tr>
            </a:tbl>
          </a:graphicData>
        </a:graphic>
      </p:graphicFrame>
      <p:graphicFrame>
        <p:nvGraphicFramePr>
          <p:cNvPr id="31" name="LENGYEL FORMA 10">
            <a:extLst>
              <a:ext uri="{FF2B5EF4-FFF2-40B4-BE49-F238E27FC236}">
                <a16:creationId xmlns:a16="http://schemas.microsoft.com/office/drawing/2014/main" id="{7D062D55-8F52-4EF8-BA9A-B6A2A3C087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617901"/>
              </p:ext>
            </p:extLst>
          </p:nvPr>
        </p:nvGraphicFramePr>
        <p:xfrm>
          <a:off x="4441440" y="5972179"/>
          <a:ext cx="356400" cy="44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00">
                  <a:extLst>
                    <a:ext uri="{9D8B030D-6E8A-4147-A177-3AD203B41FA5}">
                      <a16:colId xmlns:a16="http://schemas.microsoft.com/office/drawing/2014/main" val="149258891"/>
                    </a:ext>
                  </a:extLst>
                </a:gridCol>
              </a:tblGrid>
              <a:tr h="446400"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g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0951580"/>
                  </a:ext>
                </a:extLst>
              </a:tr>
            </a:tbl>
          </a:graphicData>
        </a:graphic>
      </p:graphicFrame>
      <p:graphicFrame>
        <p:nvGraphicFramePr>
          <p:cNvPr id="30" name="LENGYEL FORMA 11">
            <a:extLst>
              <a:ext uri="{FF2B5EF4-FFF2-40B4-BE49-F238E27FC236}">
                <a16:creationId xmlns:a16="http://schemas.microsoft.com/office/drawing/2014/main" id="{D79D751D-13C9-432A-8455-94DA3D5E7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930709"/>
              </p:ext>
            </p:extLst>
          </p:nvPr>
        </p:nvGraphicFramePr>
        <p:xfrm>
          <a:off x="4796590" y="5962601"/>
          <a:ext cx="356400" cy="44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00">
                  <a:extLst>
                    <a:ext uri="{9D8B030D-6E8A-4147-A177-3AD203B41FA5}">
                      <a16:colId xmlns:a16="http://schemas.microsoft.com/office/drawing/2014/main" val="149258891"/>
                    </a:ext>
                  </a:extLst>
                </a:gridCol>
              </a:tblGrid>
              <a:tr h="446400"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0951580"/>
                  </a:ext>
                </a:extLst>
              </a:tr>
            </a:tbl>
          </a:graphicData>
        </a:graphic>
      </p:graphicFrame>
      <p:graphicFrame>
        <p:nvGraphicFramePr>
          <p:cNvPr id="29" name="LENGYEL FORMA 12">
            <a:extLst>
              <a:ext uri="{FF2B5EF4-FFF2-40B4-BE49-F238E27FC236}">
                <a16:creationId xmlns:a16="http://schemas.microsoft.com/office/drawing/2014/main" id="{F192B5DE-F6EE-41F8-A948-DED0EAFD7E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380480"/>
              </p:ext>
            </p:extLst>
          </p:nvPr>
        </p:nvGraphicFramePr>
        <p:xfrm>
          <a:off x="5149515" y="5972179"/>
          <a:ext cx="356400" cy="44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00">
                  <a:extLst>
                    <a:ext uri="{9D8B030D-6E8A-4147-A177-3AD203B41FA5}">
                      <a16:colId xmlns:a16="http://schemas.microsoft.com/office/drawing/2014/main" val="149258891"/>
                    </a:ext>
                  </a:extLst>
                </a:gridCol>
              </a:tblGrid>
              <a:tr h="446400"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0951580"/>
                  </a:ext>
                </a:extLst>
              </a:tr>
            </a:tbl>
          </a:graphicData>
        </a:graphic>
      </p:graphicFrame>
      <p:graphicFrame>
        <p:nvGraphicFramePr>
          <p:cNvPr id="28" name="LENGYEL FORMA 13">
            <a:extLst>
              <a:ext uri="{FF2B5EF4-FFF2-40B4-BE49-F238E27FC236}">
                <a16:creationId xmlns:a16="http://schemas.microsoft.com/office/drawing/2014/main" id="{B7450146-2B4A-4216-92DC-0DD3001EAC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706265"/>
              </p:ext>
            </p:extLst>
          </p:nvPr>
        </p:nvGraphicFramePr>
        <p:xfrm>
          <a:off x="5503953" y="5972179"/>
          <a:ext cx="356400" cy="44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00">
                  <a:extLst>
                    <a:ext uri="{9D8B030D-6E8A-4147-A177-3AD203B41FA5}">
                      <a16:colId xmlns:a16="http://schemas.microsoft.com/office/drawing/2014/main" val="149258891"/>
                    </a:ext>
                  </a:extLst>
                </a:gridCol>
              </a:tblGrid>
              <a:tr h="446400"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*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0951580"/>
                  </a:ext>
                </a:extLst>
              </a:tr>
            </a:tbl>
          </a:graphicData>
        </a:graphic>
      </p:graphicFrame>
      <p:graphicFrame>
        <p:nvGraphicFramePr>
          <p:cNvPr id="27" name="LENGYEL FORMA 14">
            <a:extLst>
              <a:ext uri="{FF2B5EF4-FFF2-40B4-BE49-F238E27FC236}">
                <a16:creationId xmlns:a16="http://schemas.microsoft.com/office/drawing/2014/main" id="{CA7279DC-B892-4FF7-8804-B4CA6CB337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875077"/>
              </p:ext>
            </p:extLst>
          </p:nvPr>
        </p:nvGraphicFramePr>
        <p:xfrm>
          <a:off x="5854522" y="5972179"/>
          <a:ext cx="356400" cy="44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00">
                  <a:extLst>
                    <a:ext uri="{9D8B030D-6E8A-4147-A177-3AD203B41FA5}">
                      <a16:colId xmlns:a16="http://schemas.microsoft.com/office/drawing/2014/main" val="149258891"/>
                    </a:ext>
                  </a:extLst>
                </a:gridCol>
              </a:tblGrid>
              <a:tr h="446400"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^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0951580"/>
                  </a:ext>
                </a:extLst>
              </a:tr>
            </a:tbl>
          </a:graphicData>
        </a:graphic>
      </p:graphicFrame>
      <p:graphicFrame>
        <p:nvGraphicFramePr>
          <p:cNvPr id="26" name="LENGYEL FORMA 15">
            <a:extLst>
              <a:ext uri="{FF2B5EF4-FFF2-40B4-BE49-F238E27FC236}">
                <a16:creationId xmlns:a16="http://schemas.microsoft.com/office/drawing/2014/main" id="{1D1E7C25-189F-471F-9B6C-641999AF87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23293"/>
              </p:ext>
            </p:extLst>
          </p:nvPr>
        </p:nvGraphicFramePr>
        <p:xfrm>
          <a:off x="6208404" y="5972179"/>
          <a:ext cx="356400" cy="44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00">
                  <a:extLst>
                    <a:ext uri="{9D8B030D-6E8A-4147-A177-3AD203B41FA5}">
                      <a16:colId xmlns:a16="http://schemas.microsoft.com/office/drawing/2014/main" val="149258891"/>
                    </a:ext>
                  </a:extLst>
                </a:gridCol>
              </a:tblGrid>
              <a:tr h="446400"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^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0951580"/>
                  </a:ext>
                </a:extLst>
              </a:tr>
            </a:tbl>
          </a:graphicData>
        </a:graphic>
      </p:graphicFrame>
      <p:graphicFrame>
        <p:nvGraphicFramePr>
          <p:cNvPr id="25" name="LENGYEL FORMA 16">
            <a:extLst>
              <a:ext uri="{FF2B5EF4-FFF2-40B4-BE49-F238E27FC236}">
                <a16:creationId xmlns:a16="http://schemas.microsoft.com/office/drawing/2014/main" id="{429BEFA8-0145-425B-A099-96C43F185D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932612"/>
              </p:ext>
            </p:extLst>
          </p:nvPr>
        </p:nvGraphicFramePr>
        <p:xfrm>
          <a:off x="6563499" y="5977896"/>
          <a:ext cx="356400" cy="44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00">
                  <a:extLst>
                    <a:ext uri="{9D8B030D-6E8A-4147-A177-3AD203B41FA5}">
                      <a16:colId xmlns:a16="http://schemas.microsoft.com/office/drawing/2014/main" val="149258891"/>
                    </a:ext>
                  </a:extLst>
                </a:gridCol>
              </a:tblGrid>
              <a:tr h="446400"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j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0951580"/>
                  </a:ext>
                </a:extLst>
              </a:tr>
            </a:tbl>
          </a:graphicData>
        </a:graphic>
      </p:graphicFrame>
      <p:graphicFrame>
        <p:nvGraphicFramePr>
          <p:cNvPr id="24" name="LENGYEL FORMA 17">
            <a:extLst>
              <a:ext uri="{FF2B5EF4-FFF2-40B4-BE49-F238E27FC236}">
                <a16:creationId xmlns:a16="http://schemas.microsoft.com/office/drawing/2014/main" id="{E48200FA-C149-4A01-81EA-BD5C93F09C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139196"/>
              </p:ext>
            </p:extLst>
          </p:nvPr>
        </p:nvGraphicFramePr>
        <p:xfrm>
          <a:off x="6924463" y="5955559"/>
          <a:ext cx="356400" cy="44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00">
                  <a:extLst>
                    <a:ext uri="{9D8B030D-6E8A-4147-A177-3AD203B41FA5}">
                      <a16:colId xmlns:a16="http://schemas.microsoft.com/office/drawing/2014/main" val="149258891"/>
                    </a:ext>
                  </a:extLst>
                </a:gridCol>
              </a:tblGrid>
              <a:tr h="446400"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/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0951580"/>
                  </a:ext>
                </a:extLst>
              </a:tr>
            </a:tbl>
          </a:graphicData>
        </a:graphic>
      </p:graphicFrame>
      <p:graphicFrame>
        <p:nvGraphicFramePr>
          <p:cNvPr id="23" name="LENGYEL FORMA 18">
            <a:extLst>
              <a:ext uri="{FF2B5EF4-FFF2-40B4-BE49-F238E27FC236}">
                <a16:creationId xmlns:a16="http://schemas.microsoft.com/office/drawing/2014/main" id="{1276E222-F7D4-4505-A1D9-7895BE8621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33482"/>
              </p:ext>
            </p:extLst>
          </p:nvPr>
        </p:nvGraphicFramePr>
        <p:xfrm>
          <a:off x="7281530" y="5972179"/>
          <a:ext cx="356400" cy="44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00">
                  <a:extLst>
                    <a:ext uri="{9D8B030D-6E8A-4147-A177-3AD203B41FA5}">
                      <a16:colId xmlns:a16="http://schemas.microsoft.com/office/drawing/2014/main" val="149258891"/>
                    </a:ext>
                  </a:extLst>
                </a:gridCol>
              </a:tblGrid>
              <a:tr h="446400"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+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0951580"/>
                  </a:ext>
                </a:extLst>
              </a:tr>
            </a:tbl>
          </a:graphicData>
        </a:graphic>
      </p:graphicFrame>
      <p:graphicFrame>
        <p:nvGraphicFramePr>
          <p:cNvPr id="21" name="LENGYEL FORMA 19">
            <a:extLst>
              <a:ext uri="{FF2B5EF4-FFF2-40B4-BE49-F238E27FC236}">
                <a16:creationId xmlns:a16="http://schemas.microsoft.com/office/drawing/2014/main" id="{542914E0-D0BC-4A05-A9E2-DB44E94FE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740727"/>
              </p:ext>
            </p:extLst>
          </p:nvPr>
        </p:nvGraphicFramePr>
        <p:xfrm>
          <a:off x="7637414" y="5972179"/>
          <a:ext cx="356400" cy="44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00">
                  <a:extLst>
                    <a:ext uri="{9D8B030D-6E8A-4147-A177-3AD203B41FA5}">
                      <a16:colId xmlns:a16="http://schemas.microsoft.com/office/drawing/2014/main" val="149258891"/>
                    </a:ext>
                  </a:extLst>
                </a:gridCol>
              </a:tblGrid>
              <a:tr h="446400"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k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0951580"/>
                  </a:ext>
                </a:extLst>
              </a:tr>
            </a:tbl>
          </a:graphicData>
        </a:graphic>
      </p:graphicFrame>
      <p:graphicFrame>
        <p:nvGraphicFramePr>
          <p:cNvPr id="20" name="LENGYEL FORMA 20">
            <a:extLst>
              <a:ext uri="{FF2B5EF4-FFF2-40B4-BE49-F238E27FC236}">
                <a16:creationId xmlns:a16="http://schemas.microsoft.com/office/drawing/2014/main" id="{52AD18D8-3CD1-4061-9B13-F2407334B3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835303"/>
              </p:ext>
            </p:extLst>
          </p:nvPr>
        </p:nvGraphicFramePr>
        <p:xfrm>
          <a:off x="7990901" y="5972179"/>
          <a:ext cx="356400" cy="44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00">
                  <a:extLst>
                    <a:ext uri="{9D8B030D-6E8A-4147-A177-3AD203B41FA5}">
                      <a16:colId xmlns:a16="http://schemas.microsoft.com/office/drawing/2014/main" val="149258891"/>
                    </a:ext>
                  </a:extLst>
                </a:gridCol>
              </a:tblGrid>
              <a:tr h="446400"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0951580"/>
                  </a:ext>
                </a:extLst>
              </a:tr>
            </a:tbl>
          </a:graphicData>
        </a:graphic>
      </p:graphicFrame>
      <p:graphicFrame>
        <p:nvGraphicFramePr>
          <p:cNvPr id="19" name="LENGYEL FORMA 21">
            <a:extLst>
              <a:ext uri="{FF2B5EF4-FFF2-40B4-BE49-F238E27FC236}">
                <a16:creationId xmlns:a16="http://schemas.microsoft.com/office/drawing/2014/main" id="{92FDD8AB-F6B4-4D19-B4FE-F54BE9CE56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739750"/>
              </p:ext>
            </p:extLst>
          </p:nvPr>
        </p:nvGraphicFramePr>
        <p:xfrm>
          <a:off x="8348635" y="5972179"/>
          <a:ext cx="356400" cy="44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00">
                  <a:extLst>
                    <a:ext uri="{9D8B030D-6E8A-4147-A177-3AD203B41FA5}">
                      <a16:colId xmlns:a16="http://schemas.microsoft.com/office/drawing/2014/main" val="149258891"/>
                    </a:ext>
                  </a:extLst>
                </a:gridCol>
              </a:tblGrid>
              <a:tr h="446400"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0951580"/>
                  </a:ext>
                </a:extLst>
              </a:tr>
            </a:tbl>
          </a:graphicData>
        </a:graphic>
      </p:graphicFrame>
      <p:graphicFrame>
        <p:nvGraphicFramePr>
          <p:cNvPr id="18" name="LENGYEL FORMA 22">
            <a:extLst>
              <a:ext uri="{FF2B5EF4-FFF2-40B4-BE49-F238E27FC236}">
                <a16:creationId xmlns:a16="http://schemas.microsoft.com/office/drawing/2014/main" id="{E96A1883-288F-4507-BA72-EA7C8BCFD4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162883"/>
              </p:ext>
            </p:extLst>
          </p:nvPr>
        </p:nvGraphicFramePr>
        <p:xfrm>
          <a:off x="8718140" y="5972179"/>
          <a:ext cx="356400" cy="44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00">
                  <a:extLst>
                    <a:ext uri="{9D8B030D-6E8A-4147-A177-3AD203B41FA5}">
                      <a16:colId xmlns:a16="http://schemas.microsoft.com/office/drawing/2014/main" val="149258891"/>
                    </a:ext>
                  </a:extLst>
                </a:gridCol>
              </a:tblGrid>
              <a:tr h="446400"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0951580"/>
                  </a:ext>
                </a:extLst>
              </a:tr>
            </a:tbl>
          </a:graphicData>
        </a:graphic>
      </p:graphicFrame>
      <p:graphicFrame>
        <p:nvGraphicFramePr>
          <p:cNvPr id="17" name="LENGYEL FORMA 23">
            <a:extLst>
              <a:ext uri="{FF2B5EF4-FFF2-40B4-BE49-F238E27FC236}">
                <a16:creationId xmlns:a16="http://schemas.microsoft.com/office/drawing/2014/main" id="{0B6D1A58-5DF1-48AB-9DFB-CB6A7A84B3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076287"/>
              </p:ext>
            </p:extLst>
          </p:nvPr>
        </p:nvGraphicFramePr>
        <p:xfrm>
          <a:off x="9071382" y="5977896"/>
          <a:ext cx="356400" cy="44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00">
                  <a:extLst>
                    <a:ext uri="{9D8B030D-6E8A-4147-A177-3AD203B41FA5}">
                      <a16:colId xmlns:a16="http://schemas.microsoft.com/office/drawing/2014/main" val="149258891"/>
                    </a:ext>
                  </a:extLst>
                </a:gridCol>
              </a:tblGrid>
              <a:tr h="446400"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*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0951580"/>
                  </a:ext>
                </a:extLst>
              </a:tr>
            </a:tbl>
          </a:graphicData>
        </a:graphic>
      </p:graphicFrame>
      <p:graphicFrame>
        <p:nvGraphicFramePr>
          <p:cNvPr id="16" name="LENGYEL FORMA 24">
            <a:extLst>
              <a:ext uri="{FF2B5EF4-FFF2-40B4-BE49-F238E27FC236}">
                <a16:creationId xmlns:a16="http://schemas.microsoft.com/office/drawing/2014/main" id="{182C051A-F537-4FDE-87BF-A53EBBE248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632191"/>
              </p:ext>
            </p:extLst>
          </p:nvPr>
        </p:nvGraphicFramePr>
        <p:xfrm>
          <a:off x="9404022" y="5940317"/>
          <a:ext cx="424213" cy="44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213">
                  <a:extLst>
                    <a:ext uri="{9D8B030D-6E8A-4147-A177-3AD203B41FA5}">
                      <a16:colId xmlns:a16="http://schemas.microsoft.com/office/drawing/2014/main" val="149258891"/>
                    </a:ext>
                  </a:extLst>
                </a:gridCol>
              </a:tblGrid>
              <a:tr h="446400"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+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0951580"/>
                  </a:ext>
                </a:extLst>
              </a:tr>
            </a:tbl>
          </a:graphicData>
        </a:graphic>
      </p:graphicFrame>
      <p:graphicFrame>
        <p:nvGraphicFramePr>
          <p:cNvPr id="15" name="LENGYEL FORMA 25">
            <a:extLst>
              <a:ext uri="{FF2B5EF4-FFF2-40B4-BE49-F238E27FC236}">
                <a16:creationId xmlns:a16="http://schemas.microsoft.com/office/drawing/2014/main" id="{36118948-1AAF-4771-A79B-876DF62691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319696"/>
              </p:ext>
            </p:extLst>
          </p:nvPr>
        </p:nvGraphicFramePr>
        <p:xfrm>
          <a:off x="9832861" y="5956937"/>
          <a:ext cx="356400" cy="44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00">
                  <a:extLst>
                    <a:ext uri="{9D8B030D-6E8A-4147-A177-3AD203B41FA5}">
                      <a16:colId xmlns:a16="http://schemas.microsoft.com/office/drawing/2014/main" val="149258891"/>
                    </a:ext>
                  </a:extLst>
                </a:gridCol>
              </a:tblGrid>
              <a:tr h="446400"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=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0951580"/>
                  </a:ext>
                </a:extLst>
              </a:tr>
            </a:tbl>
          </a:graphicData>
        </a:graphic>
      </p:graphicFrame>
      <p:graphicFrame>
        <p:nvGraphicFramePr>
          <p:cNvPr id="72" name="VEREM START">
            <a:extLst>
              <a:ext uri="{FF2B5EF4-FFF2-40B4-BE49-F238E27FC236}">
                <a16:creationId xmlns:a16="http://schemas.microsoft.com/office/drawing/2014/main" id="{B5E630C6-DFE9-4AF8-8279-0A08CC322A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409405"/>
              </p:ext>
            </p:extLst>
          </p:nvPr>
        </p:nvGraphicFramePr>
        <p:xfrm>
          <a:off x="1272930" y="3127993"/>
          <a:ext cx="216000" cy="22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">
                  <a:extLst>
                    <a:ext uri="{9D8B030D-6E8A-4147-A177-3AD203B41FA5}">
                      <a16:colId xmlns:a16="http://schemas.microsoft.com/office/drawing/2014/main" val="109841570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endParaRPr lang="hu-H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224935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hu-H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242144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hu-HU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944751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hu-HU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054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hu-H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903279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hu-H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49548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hu-H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1593944"/>
                  </a:ext>
                </a:extLst>
              </a:tr>
            </a:tbl>
          </a:graphicData>
        </a:graphic>
      </p:graphicFrame>
      <p:graphicFrame>
        <p:nvGraphicFramePr>
          <p:cNvPr id="41" name="VEREM 1">
            <a:extLst>
              <a:ext uri="{FF2B5EF4-FFF2-40B4-BE49-F238E27FC236}">
                <a16:creationId xmlns:a16="http://schemas.microsoft.com/office/drawing/2014/main" id="{22F369E5-3F85-4446-844B-4ECD28C39D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698906"/>
              </p:ext>
            </p:extLst>
          </p:nvPr>
        </p:nvGraphicFramePr>
        <p:xfrm>
          <a:off x="1573267" y="3126210"/>
          <a:ext cx="216000" cy="22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">
                  <a:extLst>
                    <a:ext uri="{9D8B030D-6E8A-4147-A177-3AD203B41FA5}">
                      <a16:colId xmlns:a16="http://schemas.microsoft.com/office/drawing/2014/main" val="25781701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endParaRPr lang="hu-HU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739839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hu-H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034030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hu-H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905869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hu-HU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922134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hu-H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746507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hu-H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6216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1128805"/>
                  </a:ext>
                </a:extLst>
              </a:tr>
            </a:tbl>
          </a:graphicData>
        </a:graphic>
      </p:graphicFrame>
      <p:graphicFrame>
        <p:nvGraphicFramePr>
          <p:cNvPr id="58" name="VEREM 2">
            <a:extLst>
              <a:ext uri="{FF2B5EF4-FFF2-40B4-BE49-F238E27FC236}">
                <a16:creationId xmlns:a16="http://schemas.microsoft.com/office/drawing/2014/main" id="{BDCA7D4A-C7B2-4EC5-B1D8-28D8BC35BA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205946"/>
              </p:ext>
            </p:extLst>
          </p:nvPr>
        </p:nvGraphicFramePr>
        <p:xfrm>
          <a:off x="2149267" y="3121247"/>
          <a:ext cx="216000" cy="22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">
                  <a:extLst>
                    <a:ext uri="{9D8B030D-6E8A-4147-A177-3AD203B41FA5}">
                      <a16:colId xmlns:a16="http://schemas.microsoft.com/office/drawing/2014/main" val="25781701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endParaRPr lang="hu-HU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739839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hu-HU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034030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hu-H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905869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hu-H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922134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hu-H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746507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6216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1128805"/>
                  </a:ext>
                </a:extLst>
              </a:tr>
            </a:tbl>
          </a:graphicData>
        </a:graphic>
      </p:graphicFrame>
      <p:graphicFrame>
        <p:nvGraphicFramePr>
          <p:cNvPr id="63" name="VEREM 3">
            <a:extLst>
              <a:ext uri="{FF2B5EF4-FFF2-40B4-BE49-F238E27FC236}">
                <a16:creationId xmlns:a16="http://schemas.microsoft.com/office/drawing/2014/main" id="{A8E2FE17-50D8-4608-958A-BB25289EDD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025243"/>
              </p:ext>
            </p:extLst>
          </p:nvPr>
        </p:nvGraphicFramePr>
        <p:xfrm>
          <a:off x="2723828" y="3121247"/>
          <a:ext cx="216000" cy="22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">
                  <a:extLst>
                    <a:ext uri="{9D8B030D-6E8A-4147-A177-3AD203B41FA5}">
                      <a16:colId xmlns:a16="http://schemas.microsoft.com/office/drawing/2014/main" val="25781701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endParaRPr lang="hu-H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739839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hu-H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034030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hu-HU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905869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hu-HU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922134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/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746507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6216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1128805"/>
                  </a:ext>
                </a:extLst>
              </a:tr>
            </a:tbl>
          </a:graphicData>
        </a:graphic>
      </p:graphicFrame>
      <p:graphicFrame>
        <p:nvGraphicFramePr>
          <p:cNvPr id="45" name="VEREM 4">
            <a:extLst>
              <a:ext uri="{FF2B5EF4-FFF2-40B4-BE49-F238E27FC236}">
                <a16:creationId xmlns:a16="http://schemas.microsoft.com/office/drawing/2014/main" id="{B96BB9CE-B05E-431A-9F57-9B35C12B93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44737"/>
              </p:ext>
            </p:extLst>
          </p:nvPr>
        </p:nvGraphicFramePr>
        <p:xfrm>
          <a:off x="3008977" y="3121247"/>
          <a:ext cx="216000" cy="22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">
                  <a:extLst>
                    <a:ext uri="{9D8B030D-6E8A-4147-A177-3AD203B41FA5}">
                      <a16:colId xmlns:a16="http://schemas.microsoft.com/office/drawing/2014/main" val="25781701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739839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hu-HU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034030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hu-HU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905869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(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922134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/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746507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6216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1128805"/>
                  </a:ext>
                </a:extLst>
              </a:tr>
            </a:tbl>
          </a:graphicData>
        </a:graphic>
      </p:graphicFrame>
      <p:graphicFrame>
        <p:nvGraphicFramePr>
          <p:cNvPr id="55" name="VEREM 5">
            <a:extLst>
              <a:ext uri="{FF2B5EF4-FFF2-40B4-BE49-F238E27FC236}">
                <a16:creationId xmlns:a16="http://schemas.microsoft.com/office/drawing/2014/main" id="{280AB604-B00E-41F0-87BD-2B68329FFF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736250"/>
              </p:ext>
            </p:extLst>
          </p:nvPr>
        </p:nvGraphicFramePr>
        <p:xfrm>
          <a:off x="3592404" y="3121247"/>
          <a:ext cx="216000" cy="22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">
                  <a:extLst>
                    <a:ext uri="{9D8B030D-6E8A-4147-A177-3AD203B41FA5}">
                      <a16:colId xmlns:a16="http://schemas.microsoft.com/office/drawing/2014/main" val="25781701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endParaRPr lang="hu-HU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739839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hu-H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034030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905869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(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922134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/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746507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6216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1128805"/>
                  </a:ext>
                </a:extLst>
              </a:tr>
            </a:tbl>
          </a:graphicData>
        </a:graphic>
      </p:graphicFrame>
      <p:graphicFrame>
        <p:nvGraphicFramePr>
          <p:cNvPr id="64" name="VEREM 6">
            <a:extLst>
              <a:ext uri="{FF2B5EF4-FFF2-40B4-BE49-F238E27FC236}">
                <a16:creationId xmlns:a16="http://schemas.microsoft.com/office/drawing/2014/main" id="{7DB286FC-3D4D-4631-B5ED-B5FA44AA30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566436"/>
              </p:ext>
            </p:extLst>
          </p:nvPr>
        </p:nvGraphicFramePr>
        <p:xfrm>
          <a:off x="4170153" y="3121247"/>
          <a:ext cx="216000" cy="22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">
                  <a:extLst>
                    <a:ext uri="{9D8B030D-6E8A-4147-A177-3AD203B41FA5}">
                      <a16:colId xmlns:a16="http://schemas.microsoft.com/office/drawing/2014/main" val="25781701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endParaRPr lang="hu-HU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739839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hu-H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034030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hu-H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905869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hu-HU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922134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/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746507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6216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1128805"/>
                  </a:ext>
                </a:extLst>
              </a:tr>
            </a:tbl>
          </a:graphicData>
        </a:graphic>
      </p:graphicFrame>
      <p:graphicFrame>
        <p:nvGraphicFramePr>
          <p:cNvPr id="46" name="VEREM 7">
            <a:extLst>
              <a:ext uri="{FF2B5EF4-FFF2-40B4-BE49-F238E27FC236}">
                <a16:creationId xmlns:a16="http://schemas.microsoft.com/office/drawing/2014/main" id="{D4353BD2-5DC9-48DE-9391-2EDFDF50F6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718715"/>
              </p:ext>
            </p:extLst>
          </p:nvPr>
        </p:nvGraphicFramePr>
        <p:xfrm>
          <a:off x="4455302" y="3121247"/>
          <a:ext cx="216000" cy="22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">
                  <a:extLst>
                    <a:ext uri="{9D8B030D-6E8A-4147-A177-3AD203B41FA5}">
                      <a16:colId xmlns:a16="http://schemas.microsoft.com/office/drawing/2014/main" val="25781701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endParaRPr lang="hu-H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739839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hu-HU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034030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hu-H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905869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hu-HU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922134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hu-H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746507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6216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1128805"/>
                  </a:ext>
                </a:extLst>
              </a:tr>
            </a:tbl>
          </a:graphicData>
        </a:graphic>
      </p:graphicFrame>
      <p:graphicFrame>
        <p:nvGraphicFramePr>
          <p:cNvPr id="65" name="VEREM 8">
            <a:extLst>
              <a:ext uri="{FF2B5EF4-FFF2-40B4-BE49-F238E27FC236}">
                <a16:creationId xmlns:a16="http://schemas.microsoft.com/office/drawing/2014/main" id="{EBFD8C63-185F-4CDF-9BD2-022C73FFB1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936128"/>
              </p:ext>
            </p:extLst>
          </p:nvPr>
        </p:nvGraphicFramePr>
        <p:xfrm>
          <a:off x="5041137" y="3121247"/>
          <a:ext cx="216000" cy="22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">
                  <a:extLst>
                    <a:ext uri="{9D8B030D-6E8A-4147-A177-3AD203B41FA5}">
                      <a16:colId xmlns:a16="http://schemas.microsoft.com/office/drawing/2014/main" val="25781701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endParaRPr lang="hu-HU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739839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hu-HU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034030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hu-HU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905869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hu-HU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922134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^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746507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6216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1128805"/>
                  </a:ext>
                </a:extLst>
              </a:tr>
            </a:tbl>
          </a:graphicData>
        </a:graphic>
      </p:graphicFrame>
      <p:graphicFrame>
        <p:nvGraphicFramePr>
          <p:cNvPr id="51" name="VEREM 9">
            <a:extLst>
              <a:ext uri="{FF2B5EF4-FFF2-40B4-BE49-F238E27FC236}">
                <a16:creationId xmlns:a16="http://schemas.microsoft.com/office/drawing/2014/main" id="{3A7CAB45-127E-4A33-8A25-3A38E3C917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888436"/>
              </p:ext>
            </p:extLst>
          </p:nvPr>
        </p:nvGraphicFramePr>
        <p:xfrm>
          <a:off x="5617872" y="3121247"/>
          <a:ext cx="216000" cy="22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">
                  <a:extLst>
                    <a:ext uri="{9D8B030D-6E8A-4147-A177-3AD203B41FA5}">
                      <a16:colId xmlns:a16="http://schemas.microsoft.com/office/drawing/2014/main" val="25781701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endParaRPr lang="hu-HU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739839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hu-HU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034030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hu-HU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905869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^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922134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^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746507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6216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1128805"/>
                  </a:ext>
                </a:extLst>
              </a:tr>
            </a:tbl>
          </a:graphicData>
        </a:graphic>
      </p:graphicFrame>
      <p:graphicFrame>
        <p:nvGraphicFramePr>
          <p:cNvPr id="44" name="VEREM 10">
            <a:extLst>
              <a:ext uri="{FF2B5EF4-FFF2-40B4-BE49-F238E27FC236}">
                <a16:creationId xmlns:a16="http://schemas.microsoft.com/office/drawing/2014/main" id="{B5B11FFB-1BE0-4A45-9565-FC51439A30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648776"/>
              </p:ext>
            </p:extLst>
          </p:nvPr>
        </p:nvGraphicFramePr>
        <p:xfrm>
          <a:off x="5902149" y="3121247"/>
          <a:ext cx="216000" cy="22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">
                  <a:extLst>
                    <a:ext uri="{9D8B030D-6E8A-4147-A177-3AD203B41FA5}">
                      <a16:colId xmlns:a16="http://schemas.microsoft.com/office/drawing/2014/main" val="25781701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endParaRPr lang="hu-HU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739839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hu-HU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034030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(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905869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^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922134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^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746507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6216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1128805"/>
                  </a:ext>
                </a:extLst>
              </a:tr>
            </a:tbl>
          </a:graphicData>
        </a:graphic>
      </p:graphicFrame>
      <p:graphicFrame>
        <p:nvGraphicFramePr>
          <p:cNvPr id="60" name="VEREM 11">
            <a:extLst>
              <a:ext uri="{FF2B5EF4-FFF2-40B4-BE49-F238E27FC236}">
                <a16:creationId xmlns:a16="http://schemas.microsoft.com/office/drawing/2014/main" id="{E1B25025-3033-4094-9560-782E5A3AEF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392589"/>
              </p:ext>
            </p:extLst>
          </p:nvPr>
        </p:nvGraphicFramePr>
        <p:xfrm>
          <a:off x="6474651" y="3121247"/>
          <a:ext cx="216000" cy="22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">
                  <a:extLst>
                    <a:ext uri="{9D8B030D-6E8A-4147-A177-3AD203B41FA5}">
                      <a16:colId xmlns:a16="http://schemas.microsoft.com/office/drawing/2014/main" val="25781701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endParaRPr lang="hu-HU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739839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034030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(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905869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^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922134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^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746507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6216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1128805"/>
                  </a:ext>
                </a:extLst>
              </a:tr>
            </a:tbl>
          </a:graphicData>
        </a:graphic>
      </p:graphicFrame>
      <p:graphicFrame>
        <p:nvGraphicFramePr>
          <p:cNvPr id="48" name="VEREM 12">
            <a:extLst>
              <a:ext uri="{FF2B5EF4-FFF2-40B4-BE49-F238E27FC236}">
                <a16:creationId xmlns:a16="http://schemas.microsoft.com/office/drawing/2014/main" id="{E5B68C57-8384-42AA-BD8D-CE7B57CFC2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789491"/>
              </p:ext>
            </p:extLst>
          </p:nvPr>
        </p:nvGraphicFramePr>
        <p:xfrm>
          <a:off x="7055709" y="3121247"/>
          <a:ext cx="216000" cy="22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">
                  <a:extLst>
                    <a:ext uri="{9D8B030D-6E8A-4147-A177-3AD203B41FA5}">
                      <a16:colId xmlns:a16="http://schemas.microsoft.com/office/drawing/2014/main" val="25781701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endParaRPr lang="hu-H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739839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hu-HU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034030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hu-HU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905869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^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922134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^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746507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6216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1128805"/>
                  </a:ext>
                </a:extLst>
              </a:tr>
            </a:tbl>
          </a:graphicData>
        </a:graphic>
      </p:graphicFrame>
      <p:graphicFrame>
        <p:nvGraphicFramePr>
          <p:cNvPr id="66" name="VEREM 13">
            <a:extLst>
              <a:ext uri="{FF2B5EF4-FFF2-40B4-BE49-F238E27FC236}">
                <a16:creationId xmlns:a16="http://schemas.microsoft.com/office/drawing/2014/main" id="{B46ED2C1-2E0D-492C-9DD8-0E6AF36755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525535"/>
              </p:ext>
            </p:extLst>
          </p:nvPr>
        </p:nvGraphicFramePr>
        <p:xfrm>
          <a:off x="7343534" y="3121247"/>
          <a:ext cx="216000" cy="22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">
                  <a:extLst>
                    <a:ext uri="{9D8B030D-6E8A-4147-A177-3AD203B41FA5}">
                      <a16:colId xmlns:a16="http://schemas.microsoft.com/office/drawing/2014/main" val="25781701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endParaRPr lang="hu-HU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739839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hu-H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034030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hu-HU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905869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hu-HU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922134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/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746507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6216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1128805"/>
                  </a:ext>
                </a:extLst>
              </a:tr>
            </a:tbl>
          </a:graphicData>
        </a:graphic>
      </p:graphicFrame>
      <p:graphicFrame>
        <p:nvGraphicFramePr>
          <p:cNvPr id="53" name="VEREM 14">
            <a:extLst>
              <a:ext uri="{FF2B5EF4-FFF2-40B4-BE49-F238E27FC236}">
                <a16:creationId xmlns:a16="http://schemas.microsoft.com/office/drawing/2014/main" id="{39F6D4BB-9BF6-455E-92DD-634C892129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135161"/>
              </p:ext>
            </p:extLst>
          </p:nvPr>
        </p:nvGraphicFramePr>
        <p:xfrm>
          <a:off x="7921788" y="3121247"/>
          <a:ext cx="216000" cy="22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">
                  <a:extLst>
                    <a:ext uri="{9D8B030D-6E8A-4147-A177-3AD203B41FA5}">
                      <a16:colId xmlns:a16="http://schemas.microsoft.com/office/drawing/2014/main" val="25781701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endParaRPr lang="hu-HU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739839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hu-H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034030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hu-HU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905869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hu-HU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922134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hu-H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746507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6216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1128805"/>
                  </a:ext>
                </a:extLst>
              </a:tr>
            </a:tbl>
          </a:graphicData>
        </a:graphic>
      </p:graphicFrame>
      <p:graphicFrame>
        <p:nvGraphicFramePr>
          <p:cNvPr id="50" name="VEREM 15">
            <a:extLst>
              <a:ext uri="{FF2B5EF4-FFF2-40B4-BE49-F238E27FC236}">
                <a16:creationId xmlns:a16="http://schemas.microsoft.com/office/drawing/2014/main" id="{AA1F89A2-01C1-4701-9AD2-C4B5292F7B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731445"/>
              </p:ext>
            </p:extLst>
          </p:nvPr>
        </p:nvGraphicFramePr>
        <p:xfrm>
          <a:off x="8209788" y="3121247"/>
          <a:ext cx="216000" cy="22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">
                  <a:extLst>
                    <a:ext uri="{9D8B030D-6E8A-4147-A177-3AD203B41FA5}">
                      <a16:colId xmlns:a16="http://schemas.microsoft.com/office/drawing/2014/main" val="25781701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endParaRPr lang="hu-HU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739839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hu-HU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034030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hu-H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905869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hu-HU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922134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(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746507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6216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1128805"/>
                  </a:ext>
                </a:extLst>
              </a:tr>
            </a:tbl>
          </a:graphicData>
        </a:graphic>
      </p:graphicFrame>
      <p:graphicFrame>
        <p:nvGraphicFramePr>
          <p:cNvPr id="42" name="VEREM 16">
            <a:extLst>
              <a:ext uri="{FF2B5EF4-FFF2-40B4-BE49-F238E27FC236}">
                <a16:creationId xmlns:a16="http://schemas.microsoft.com/office/drawing/2014/main" id="{CE5AABB6-9E1D-450B-893B-9D55DF26D2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892244"/>
              </p:ext>
            </p:extLst>
          </p:nvPr>
        </p:nvGraphicFramePr>
        <p:xfrm>
          <a:off x="8795522" y="3121247"/>
          <a:ext cx="216000" cy="22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">
                  <a:extLst>
                    <a:ext uri="{9D8B030D-6E8A-4147-A177-3AD203B41FA5}">
                      <a16:colId xmlns:a16="http://schemas.microsoft.com/office/drawing/2014/main" val="25781701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endParaRPr lang="hu-HU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739839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hu-HU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034030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hu-H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905869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922134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(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746507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6216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1128805"/>
                  </a:ext>
                </a:extLst>
              </a:tr>
            </a:tbl>
          </a:graphicData>
        </a:graphic>
      </p:graphicFrame>
      <p:graphicFrame>
        <p:nvGraphicFramePr>
          <p:cNvPr id="67" name="VEREM 17">
            <a:extLst>
              <a:ext uri="{FF2B5EF4-FFF2-40B4-BE49-F238E27FC236}">
                <a16:creationId xmlns:a16="http://schemas.microsoft.com/office/drawing/2014/main" id="{096498FC-1744-4B62-99FC-BA26A6E7F8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716147"/>
              </p:ext>
            </p:extLst>
          </p:nvPr>
        </p:nvGraphicFramePr>
        <p:xfrm>
          <a:off x="9367841" y="3121247"/>
          <a:ext cx="216000" cy="22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">
                  <a:extLst>
                    <a:ext uri="{9D8B030D-6E8A-4147-A177-3AD203B41FA5}">
                      <a16:colId xmlns:a16="http://schemas.microsoft.com/office/drawing/2014/main" val="25781701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endParaRPr lang="hu-HU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739839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hu-HU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034030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hu-HU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905869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hu-HU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922134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hu-H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746507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6216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1128805"/>
                  </a:ext>
                </a:extLst>
              </a:tr>
            </a:tbl>
          </a:graphicData>
        </a:graphic>
      </p:graphicFrame>
      <p:graphicFrame>
        <p:nvGraphicFramePr>
          <p:cNvPr id="68" name="VEREM 18">
            <a:extLst>
              <a:ext uri="{FF2B5EF4-FFF2-40B4-BE49-F238E27FC236}">
                <a16:creationId xmlns:a16="http://schemas.microsoft.com/office/drawing/2014/main" id="{F509107B-7699-4B30-8CAA-2675A0870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039743"/>
              </p:ext>
            </p:extLst>
          </p:nvPr>
        </p:nvGraphicFramePr>
        <p:xfrm>
          <a:off x="9654337" y="3121247"/>
          <a:ext cx="216000" cy="22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">
                  <a:extLst>
                    <a:ext uri="{9D8B030D-6E8A-4147-A177-3AD203B41FA5}">
                      <a16:colId xmlns:a16="http://schemas.microsoft.com/office/drawing/2014/main" val="25781701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endParaRPr lang="hu-HU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739839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hu-HU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034030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hu-HU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905869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hu-HU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922134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746507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6216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1128805"/>
                  </a:ext>
                </a:extLst>
              </a:tr>
            </a:tbl>
          </a:graphicData>
        </a:graphic>
      </p:graphicFrame>
      <p:graphicFrame>
        <p:nvGraphicFramePr>
          <p:cNvPr id="71" name="VEREM END">
            <a:extLst>
              <a:ext uri="{FF2B5EF4-FFF2-40B4-BE49-F238E27FC236}">
                <a16:creationId xmlns:a16="http://schemas.microsoft.com/office/drawing/2014/main" id="{641A3E88-6A0F-41C2-8014-A067CDB6D7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779487"/>
              </p:ext>
            </p:extLst>
          </p:nvPr>
        </p:nvGraphicFramePr>
        <p:xfrm>
          <a:off x="9940160" y="3121247"/>
          <a:ext cx="216000" cy="22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">
                  <a:extLst>
                    <a:ext uri="{9D8B030D-6E8A-4147-A177-3AD203B41FA5}">
                      <a16:colId xmlns:a16="http://schemas.microsoft.com/office/drawing/2014/main" val="109841570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endParaRPr lang="hu-HU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224935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hu-H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242144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hu-HU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944751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hu-HU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054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hu-H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903279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hu-H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49548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hu-H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1593944"/>
                  </a:ext>
                </a:extLst>
              </a:tr>
            </a:tbl>
          </a:graphicData>
        </a:graphic>
      </p:graphicFrame>
      <p:graphicFrame>
        <p:nvGraphicFramePr>
          <p:cNvPr id="73" name="CURRENT">
            <a:extLst>
              <a:ext uri="{FF2B5EF4-FFF2-40B4-BE49-F238E27FC236}">
                <a16:creationId xmlns:a16="http://schemas.microsoft.com/office/drawing/2014/main" id="{2E724FB2-C9A1-47B4-B7DA-F74886980E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691862"/>
              </p:ext>
            </p:extLst>
          </p:nvPr>
        </p:nvGraphicFramePr>
        <p:xfrm>
          <a:off x="1261872" y="2227696"/>
          <a:ext cx="288000" cy="42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723258545"/>
                    </a:ext>
                  </a:extLst>
                </a:gridCol>
              </a:tblGrid>
              <a:tr h="424800"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843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324027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7 0.00416 L 0.02513 0.00393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13 0.00393 L 0.04896 0.00393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896 0.00393 L 0.07253 0.0037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253 0.0037 L 0.09675 0.0037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675 0.0037 L 0.12032 0.00347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032 0.00347 L 0.14388 0.00324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428 0.0044 L 0.16784 0.00416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784 0.00416 L 0.19141 0.00393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141 0.00393 L 0.21498 0.0037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498 0.0037 L 0.23855 0.00347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500"/>
                            </p:stCondLst>
                            <p:childTnLst>
                              <p:par>
                                <p:cTn id="9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855 0.00347 L 0.26211 0.00324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500"/>
                            </p:stCondLst>
                            <p:childTnLst>
                              <p:par>
                                <p:cTn id="10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211 0.00324 L 0.28568 0.00301 " pathEditMode="relative" rAng="0" ptsTypes="AA">
                                      <p:cBhvr>
                                        <p:cTn id="119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568 0.00301 L 0.30925 0.00277 " pathEditMode="relative" rAng="0" ptsTypes="AA">
                                      <p:cBhvr>
                                        <p:cTn id="127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00"/>
                            </p:stCondLst>
                            <p:childTnLst>
                              <p:par>
                                <p:cTn id="1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782 0.00254 L 0.33138 0.00231 " pathEditMode="relative" rAng="0" ptsTypes="AA">
                                      <p:cBhvr>
                                        <p:cTn id="135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000"/>
                            </p:stCondLst>
                            <p:childTnLst>
                              <p:par>
                                <p:cTn id="1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138 0.00231 L 0.35495 0.00208 " pathEditMode="relative" rAng="0" ptsTypes="AA">
                                      <p:cBhvr>
                                        <p:cTn id="143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000"/>
                            </p:stCondLst>
                            <p:childTnLst>
                              <p:par>
                                <p:cTn id="1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495 0.00208 L 0.37852 0.00185 " pathEditMode="relative" rAng="0" ptsTypes="AA">
                                      <p:cBhvr>
                                        <p:cTn id="151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000"/>
                            </p:stCondLst>
                            <p:childTnLst>
                              <p:par>
                                <p:cTn id="1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852 0.00185 L 0.40209 0.00162 " pathEditMode="relative" rAng="0" ptsTypes="AA">
                                      <p:cBhvr>
                                        <p:cTn id="159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000"/>
                            </p:stCondLst>
                            <p:childTnLst>
                              <p:par>
                                <p:cTn id="1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0209 0.00162 L 0.42566 0.00139 " pathEditMode="relative" rAng="0" ptsTypes="AA">
                                      <p:cBhvr>
                                        <p:cTn id="167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000"/>
                            </p:stCondLst>
                            <p:childTnLst>
                              <p:par>
                                <p:cTn id="1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566 0.00139 L 0.44922 0.00115 " pathEditMode="relative" rAng="0" ptsTypes="AA">
                                      <p:cBhvr>
                                        <p:cTn id="175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922 0.00115 L 0.47279 0.00092 " pathEditMode="relative" rAng="0" ptsTypes="AA">
                                      <p:cBhvr>
                                        <p:cTn id="183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000"/>
                            </p:stCondLst>
                            <p:childTnLst>
                              <p:par>
                                <p:cTn id="1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500"/>
                            </p:stCondLst>
                            <p:childTnLst>
                              <p:par>
                                <p:cTn id="1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7279 0.00092 L 0.49636 0.00069 " pathEditMode="relative" rAng="0" ptsTypes="AA">
                                      <p:cBhvr>
                                        <p:cTn id="195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2000"/>
                            </p:stCondLst>
                            <p:childTnLst>
                              <p:par>
                                <p:cTn id="19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500"/>
                            </p:stCondLst>
                            <p:childTnLst>
                              <p:par>
                                <p:cTn id="20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3000"/>
                            </p:stCondLst>
                            <p:childTnLst>
                              <p:par>
                                <p:cTn id="2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9636 0.00069 L 0.51993 0.00046 " pathEditMode="relative" rAng="0" ptsTypes="AA">
                                      <p:cBhvr>
                                        <p:cTn id="211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2000"/>
                            </p:stCondLst>
                            <p:childTnLst>
                              <p:par>
                                <p:cTn id="2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1993 0.00046 L 0.54349 0.00023 " pathEditMode="relative" rAng="0" ptsTypes="AA">
                                      <p:cBhvr>
                                        <p:cTn id="219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4349 0.00023 L 0.56706 2.96296E-6 " pathEditMode="relative" rAng="0" ptsTypes="AA">
                                      <p:cBhvr>
                                        <p:cTn id="235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2000"/>
                            </p:stCondLst>
                            <p:childTnLst>
                              <p:par>
                                <p:cTn id="2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6706 2.96296E-6 L 0.59063 -0.00023 " pathEditMode="relative" rAng="0" ptsTypes="AA">
                                      <p:cBhvr>
                                        <p:cTn id="243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9154 0.00115 L 0.61511 0.00092 " pathEditMode="relative" rAng="0" ptsTypes="AA">
                                      <p:cBhvr>
                                        <p:cTn id="247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2000"/>
                            </p:stCondLst>
                            <p:childTnLst>
                              <p:par>
                                <p:cTn id="2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1511 0.00092 L 0.63868 0.00069 " pathEditMode="relative" rAng="0" ptsTypes="AA">
                                      <p:cBhvr>
                                        <p:cTn id="255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3868 0.00069 L 0.66224 0.00046 " pathEditMode="relative" rAng="0" ptsTypes="AA">
                                      <p:cBhvr>
                                        <p:cTn id="259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2000"/>
                            </p:stCondLst>
                            <p:childTnLst>
                              <p:par>
                                <p:cTn id="2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2500"/>
                            </p:stCondLst>
                            <p:childTnLst>
                              <p:par>
                                <p:cTn id="2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3000"/>
                            </p:stCondLst>
                            <p:childTnLst>
                              <p:par>
                                <p:cTn id="2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3500"/>
                            </p:stCondLst>
                            <p:childTnLst>
                              <p:par>
                                <p:cTn id="2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6224 0.00046 L 0.68568 0.00023 " pathEditMode="relative" rAng="0" ptsTypes="AA">
                                      <p:cBhvr>
                                        <p:cTn id="279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2000"/>
                            </p:stCondLst>
                            <p:childTnLst>
                              <p:par>
                                <p:cTn id="2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8568 0.00023 L 0.70912 2.96296E-6 " pathEditMode="relative" rAng="0" ptsTypes="AA">
                                      <p:cBhvr>
                                        <p:cTn id="287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2000"/>
                            </p:stCondLst>
                            <p:childTnLst>
                              <p:par>
                                <p:cTn id="2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2500"/>
                            </p:stCondLst>
                            <p:childTnLst>
                              <p:par>
                                <p:cTn id="2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3000"/>
                            </p:stCondLst>
                            <p:childTnLst>
                              <p:par>
                                <p:cTn id="29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3500"/>
                            </p:stCondLst>
                            <p:childTnLst>
                              <p:par>
                                <p:cTn id="30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4000"/>
                            </p:stCondLst>
                            <p:childTnLst>
                              <p:par>
                                <p:cTn id="3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ézet">
  <a:themeElements>
    <a:clrScheme name="Nézet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Nézet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Nézet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Nézet</Template>
  <TotalTime>585</TotalTime>
  <Words>246</Words>
  <Application>Microsoft Office PowerPoint</Application>
  <PresentationFormat>Szélesvásznú</PresentationFormat>
  <Paragraphs>133</Paragraphs>
  <Slides>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8" baseType="lpstr">
      <vt:lpstr>Arial</vt:lpstr>
      <vt:lpstr>Arial Narrow</vt:lpstr>
      <vt:lpstr>Century Schoolbook</vt:lpstr>
      <vt:lpstr>Wingdings 2</vt:lpstr>
      <vt:lpstr>Nézet</vt:lpstr>
      <vt:lpstr>Lengyelforma</vt:lpstr>
      <vt:lpstr>Lengyel forma</vt:lpstr>
      <vt:lpstr>Lengyel forma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Lengyelforma</dc:title>
  <dc:creator>Ujvári Bence</dc:creator>
  <cp:lastModifiedBy>Ujvári Bence</cp:lastModifiedBy>
  <cp:revision>26</cp:revision>
  <dcterms:created xsi:type="dcterms:W3CDTF">2020-04-24T10:36:24Z</dcterms:created>
  <dcterms:modified xsi:type="dcterms:W3CDTF">2020-04-26T17:57:33Z</dcterms:modified>
</cp:coreProperties>
</file>