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53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6E5A4E6-1894-4E6E-B72B-679974540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DE51ABA-BE10-49F8-9B83-B92120691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95FBCC5-547C-4F5F-9FF3-F3D40A37A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E9B4-D51F-49EF-A46C-F7E6306AE3A9}" type="datetimeFigureOut">
              <a:rPr lang="hu-HU" smtClean="0"/>
              <a:t>2020. 05. 17.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C82137C-F750-4626-B904-22481338F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0899F71-2570-4AD6-BE1B-57611079A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CFFC-DB15-4667-91AA-45AC5630BE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317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DAF3596-E503-48F1-AB57-19516062F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B39583BD-A5A1-4EF7-9783-117B6477C8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29DA996-4ED8-4A47-800E-C76C60EA4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E9B4-D51F-49EF-A46C-F7E6306AE3A9}" type="datetimeFigureOut">
              <a:rPr lang="hu-HU" smtClean="0"/>
              <a:t>2020. 05. 17.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53E2E0D-5E74-4409-85CD-973B5CE9B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54C040B-E6CF-43F8-AEBA-F38508F62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CFFC-DB15-4667-91AA-45AC5630BE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359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4778940B-357D-4174-8307-7BD6C1A95E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50C7B5C8-272D-4518-B62F-313A84407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6299E1B-492E-4945-86BB-421C257C2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E9B4-D51F-49EF-A46C-F7E6306AE3A9}" type="datetimeFigureOut">
              <a:rPr lang="hu-HU" smtClean="0"/>
              <a:t>2020. 05. 17.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ED88B8E-E82E-40D8-96B3-B95435289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E2F3336-16F6-4373-9768-13E7D7467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CFFC-DB15-4667-91AA-45AC5630BE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9247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7DDE8A3-3619-456E-8A65-333FAC424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EC162F1-2849-48EB-9194-54A3C012D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3CBAE28-8966-4D69-B295-7150862DF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E9B4-D51F-49EF-A46C-F7E6306AE3A9}" type="datetimeFigureOut">
              <a:rPr lang="hu-HU" smtClean="0"/>
              <a:t>2020. 05. 17.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00380FD-A667-4A8D-893A-DE63BA00A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0F4F61D-BAB5-43F5-B305-4021726DF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CFFC-DB15-4667-91AA-45AC5630BE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170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30F545-D422-4187-B3E4-DB71EBDE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EFF2F0A-E16A-4C8E-A6A5-B29E57DDE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71B6F44-1D8B-4F11-B51F-06CE8B5AF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E9B4-D51F-49EF-A46C-F7E6306AE3A9}" type="datetimeFigureOut">
              <a:rPr lang="hu-HU" smtClean="0"/>
              <a:t>2020. 05. 17.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E1759CE-488E-48EB-AF64-0947D594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907AF54-5E75-4323-9B71-F8ED6C1C8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CFFC-DB15-4667-91AA-45AC5630BE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280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A4205A-D83D-40B9-A0BA-B2CD59169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8B2B92C-D09F-4EBB-A66A-0B42C957C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21814D2-DA44-4162-8247-8BB010BC1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425A9AC-C503-40FB-9FA6-1BC8CA60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E9B4-D51F-49EF-A46C-F7E6306AE3A9}" type="datetimeFigureOut">
              <a:rPr lang="hu-HU" smtClean="0"/>
              <a:t>2020. 05. 17.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F31AB25-ABBC-49C3-BFF5-CBABD2996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13DE137-2E1D-4029-B058-7CC1BFD52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CFFC-DB15-4667-91AA-45AC5630BE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813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FF51840-C2E0-4596-9ABE-433BF6849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3E78BAD-0AE7-471B-BED3-BBD9E00B3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237F734-DB43-449F-87A7-574761ECCB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854B9BE9-122F-4D04-AAF9-92A79AE66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855042DE-D531-472B-827D-A607312915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63A6CF99-8FDD-4009-AD9D-CDA958AC3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E9B4-D51F-49EF-A46C-F7E6306AE3A9}" type="datetimeFigureOut">
              <a:rPr lang="hu-HU" smtClean="0"/>
              <a:t>2020. 05. 17.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D21C0EEF-A556-4985-AC53-6633EC329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EFBE093-5D8B-491D-A6A7-35C4C9AD6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CFFC-DB15-4667-91AA-45AC5630BE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068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B1D47D-8616-41EE-960A-3C71575E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089CD2FF-04FA-41E3-82D3-234F7FEFB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E9B4-D51F-49EF-A46C-F7E6306AE3A9}" type="datetimeFigureOut">
              <a:rPr lang="hu-HU" smtClean="0"/>
              <a:t>2020. 05. 17.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039AE18B-9A53-478D-930D-C95467F61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45FF293-EBB2-465C-8EF0-7014B0821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CFFC-DB15-4667-91AA-45AC5630BE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290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968D4415-A86D-4585-80CF-FCB7750C3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E9B4-D51F-49EF-A46C-F7E6306AE3A9}" type="datetimeFigureOut">
              <a:rPr lang="hu-HU" smtClean="0"/>
              <a:t>2020. 05. 17.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CBC54106-765F-406B-AA06-514DB0159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0D57EE3-441E-447C-9BF3-447172D00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CFFC-DB15-4667-91AA-45AC5630BE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007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D9D1BFD-9D59-4ACB-ADD6-D3E94D670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3F364DB-91D0-4FA1-9D2B-C6D02CF83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6E5130A-7847-4481-A547-0F2B05FCB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88E9301-CEEE-40E9-908B-41CE8E8BE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E9B4-D51F-49EF-A46C-F7E6306AE3A9}" type="datetimeFigureOut">
              <a:rPr lang="hu-HU" smtClean="0"/>
              <a:t>2020. 05. 17.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3F62A419-B73E-4750-84F7-B7AED6E0E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3064C51-30DC-43CF-8AB2-3A474B9A2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CFFC-DB15-4667-91AA-45AC5630BE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227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6CC76E2-21E5-4992-8823-45995F573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A1A03475-6C2E-4873-8965-D0A99AFF3C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86FB721-D1CA-45DA-B185-7D7DEFE60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D8CB22D-C4FA-47E2-BBC6-00C2629EE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E9B4-D51F-49EF-A46C-F7E6306AE3A9}" type="datetimeFigureOut">
              <a:rPr lang="hu-HU" smtClean="0"/>
              <a:t>2020. 05. 17.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8434EA1-84F5-49F8-8CBC-A58538C65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119F3DA-B7DD-431C-88B6-B43CE87B7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CFFC-DB15-4667-91AA-45AC5630BE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240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6E1F815-9DB5-4143-99A3-EB152A08C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3D53BB0-FE35-4567-AAB3-17618978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70232F9-293A-44A8-BD4E-CF8B50720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E9B4-D51F-49EF-A46C-F7E6306AE3A9}" type="datetimeFigureOut">
              <a:rPr lang="hu-HU" smtClean="0"/>
              <a:t>2020. 05. 17.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5288586-059A-4B22-9A6A-904173AE6D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E6B2C76-B54B-4B39-AFDB-F07BF07311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BCFFC-DB15-4667-91AA-45AC5630BEA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355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A4B152E-86AA-44C6-BBF7-C8FA5AC6D6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Quicksort</a:t>
            </a:r>
          </a:p>
        </p:txBody>
      </p:sp>
    </p:spTree>
    <p:extLst>
      <p:ext uri="{BB962C8B-B14F-4D97-AF65-F5344CB8AC3E}">
        <p14:creationId xmlns:p14="http://schemas.microsoft.com/office/powerpoint/2010/main" val="392435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75368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5209310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870065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717964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881746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554182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986443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4045528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6373092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11028220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11154268" y="2176266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7653197" y="2207232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11154268" y="1376551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C06F45E4-9455-4B53-B4FA-489F842B8CC3}"/>
              </a:ext>
            </a:extLst>
          </p:cNvPr>
          <p:cNvSpPr txBox="1"/>
          <p:nvPr/>
        </p:nvSpPr>
        <p:spPr>
          <a:xfrm>
            <a:off x="554182" y="413535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7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2FCF4D8A-9162-4949-8CCC-D5E7273C91D7}"/>
              </a:ext>
            </a:extLst>
          </p:cNvPr>
          <p:cNvSpPr txBox="1"/>
          <p:nvPr/>
        </p:nvSpPr>
        <p:spPr>
          <a:xfrm>
            <a:off x="6288505" y="1227221"/>
            <a:ext cx="149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Swap</a:t>
            </a:r>
            <a:r>
              <a:rPr lang="hu-HU" dirty="0"/>
              <a:t> (60, 52)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C5DF9C1B-0617-4C02-95C4-2A1E4A809B39}"/>
              </a:ext>
            </a:extLst>
          </p:cNvPr>
          <p:cNvSpPr txBox="1"/>
          <p:nvPr/>
        </p:nvSpPr>
        <p:spPr>
          <a:xfrm>
            <a:off x="10676023" y="956473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Nem</a:t>
            </a:r>
          </a:p>
        </p:txBody>
      </p:sp>
    </p:spTree>
    <p:extLst>
      <p:ext uri="{BB962C8B-B14F-4D97-AF65-F5344CB8AC3E}">
        <p14:creationId xmlns:p14="http://schemas.microsoft.com/office/powerpoint/2010/main" val="715185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2 0 L -0.07175 -0.04005 C -0.08776 -0.04907 -0.11172 -0.05394 -0.13685 -0.05394 C -0.16523 -0.05394 -0.18815 -0.04907 -0.20417 -0.04005 L -0.28047 0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71" y="-270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4 0 L 0.0819 0.04005 C 0.09779 0.04907 0.12175 0.05394 0.14688 0.05394 C 0.17552 0.05394 0.19844 0.04907 0.21432 0.04005 L 0.29115 0 " pathEditMode="relative" rAng="0" ptsTypes="AAA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84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28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11347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4783015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895643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54744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625969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468923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10034953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3704492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5861538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408984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5977862" y="2130275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585246" y="2171511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1709753" y="2171511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487507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AFFE686B-6662-4691-BC69-A0E8BD5C5361}"/>
              </a:ext>
            </a:extLst>
          </p:cNvPr>
          <p:cNvCxnSpPr/>
          <p:nvPr/>
        </p:nvCxnSpPr>
        <p:spPr>
          <a:xfrm>
            <a:off x="6940061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7325CDF1-731F-4ABC-BA0C-4596A9B53DB0}"/>
              </a:ext>
            </a:extLst>
          </p:cNvPr>
          <p:cNvSpPr txBox="1"/>
          <p:nvPr/>
        </p:nvSpPr>
        <p:spPr>
          <a:xfrm>
            <a:off x="554182" y="413535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17323D7C-BD7A-406E-AA1A-7501B7E49925}"/>
              </a:ext>
            </a:extLst>
          </p:cNvPr>
          <p:cNvSpPr txBox="1"/>
          <p:nvPr/>
        </p:nvSpPr>
        <p:spPr>
          <a:xfrm>
            <a:off x="5131622" y="548941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25 &lt; 3 ? NO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E3C9B183-1E14-475F-9244-06A59D90192E}"/>
              </a:ext>
            </a:extLst>
          </p:cNvPr>
          <p:cNvSpPr txBox="1"/>
          <p:nvPr/>
        </p:nvSpPr>
        <p:spPr>
          <a:xfrm>
            <a:off x="5509341" y="1333856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B4AEC9B9-4B8F-48FB-8A47-2F8C3CE6510A}"/>
              </a:ext>
            </a:extLst>
          </p:cNvPr>
          <p:cNvSpPr txBox="1"/>
          <p:nvPr/>
        </p:nvSpPr>
        <p:spPr>
          <a:xfrm>
            <a:off x="661756" y="1503510"/>
            <a:ext cx="1979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&lt; r and A[i] &lt;= x</a:t>
            </a:r>
          </a:p>
        </p:txBody>
      </p:sp>
    </p:spTree>
    <p:extLst>
      <p:ext uri="{BB962C8B-B14F-4D97-AF65-F5344CB8AC3E}">
        <p14:creationId xmlns:p14="http://schemas.microsoft.com/office/powerpoint/2010/main" val="726625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33333E-6 L 0.0845 0.00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9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11347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4783015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895643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54744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625969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468923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10034953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3704492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5861538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408984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5977862" y="2134691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585246" y="2171511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2742292" y="2171511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487507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AFFE686B-6662-4691-BC69-A0E8BD5C5361}"/>
              </a:ext>
            </a:extLst>
          </p:cNvPr>
          <p:cNvCxnSpPr/>
          <p:nvPr/>
        </p:nvCxnSpPr>
        <p:spPr>
          <a:xfrm>
            <a:off x="6940061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A3CC4DFA-2579-4E9A-B6EA-4A9DACE260E6}"/>
              </a:ext>
            </a:extLst>
          </p:cNvPr>
          <p:cNvSpPr txBox="1"/>
          <p:nvPr/>
        </p:nvSpPr>
        <p:spPr>
          <a:xfrm>
            <a:off x="554182" y="413535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1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717A108D-3936-4207-8780-FFEB6713B861}"/>
              </a:ext>
            </a:extLst>
          </p:cNvPr>
          <p:cNvSpPr txBox="1"/>
          <p:nvPr/>
        </p:nvSpPr>
        <p:spPr>
          <a:xfrm>
            <a:off x="5131622" y="548941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32 &lt; 3 ? NO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745D39BB-CB47-4EDC-9330-42E550C925C1}"/>
              </a:ext>
            </a:extLst>
          </p:cNvPr>
          <p:cNvSpPr txBox="1"/>
          <p:nvPr/>
        </p:nvSpPr>
        <p:spPr>
          <a:xfrm>
            <a:off x="5509341" y="1333856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</p:spTree>
    <p:extLst>
      <p:ext uri="{BB962C8B-B14F-4D97-AF65-F5344CB8AC3E}">
        <p14:creationId xmlns:p14="http://schemas.microsoft.com/office/powerpoint/2010/main" val="279104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3.33333E-6 L 0.09545 0.0013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6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11347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4783015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895643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54744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625969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468923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10034953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3704492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5861538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408984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5977862" y="2134691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585246" y="2171511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3820815" y="2171511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487507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AFFE686B-6662-4691-BC69-A0E8BD5C5361}"/>
              </a:ext>
            </a:extLst>
          </p:cNvPr>
          <p:cNvCxnSpPr/>
          <p:nvPr/>
        </p:nvCxnSpPr>
        <p:spPr>
          <a:xfrm>
            <a:off x="6940061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B11D95F4-F109-4208-80A7-DF3549CBA1B8}"/>
              </a:ext>
            </a:extLst>
          </p:cNvPr>
          <p:cNvSpPr txBox="1"/>
          <p:nvPr/>
        </p:nvSpPr>
        <p:spPr>
          <a:xfrm>
            <a:off x="554182" y="413535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1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83B59871-6826-4205-BA8B-5163F537399E}"/>
              </a:ext>
            </a:extLst>
          </p:cNvPr>
          <p:cNvSpPr txBox="1"/>
          <p:nvPr/>
        </p:nvSpPr>
        <p:spPr>
          <a:xfrm>
            <a:off x="5131622" y="548941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49 &lt; 3 ? NO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1FBF8876-8EA8-420F-9F4D-979EF05882A6}"/>
              </a:ext>
            </a:extLst>
          </p:cNvPr>
          <p:cNvSpPr txBox="1"/>
          <p:nvPr/>
        </p:nvSpPr>
        <p:spPr>
          <a:xfrm>
            <a:off x="5509341" y="1333856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</p:spTree>
    <p:extLst>
      <p:ext uri="{BB962C8B-B14F-4D97-AF65-F5344CB8AC3E}">
        <p14:creationId xmlns:p14="http://schemas.microsoft.com/office/powerpoint/2010/main" val="54591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33333E-6 L 0.08893 0.0039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0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11347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4783015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895643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54744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625969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468923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10034953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3704492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5861538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408984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5977861" y="2156028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585246" y="2171511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4899339" y="2137052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487507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AFFE686B-6662-4691-BC69-A0E8BD5C5361}"/>
              </a:ext>
            </a:extLst>
          </p:cNvPr>
          <p:cNvCxnSpPr/>
          <p:nvPr/>
        </p:nvCxnSpPr>
        <p:spPr>
          <a:xfrm>
            <a:off x="6940061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3957FDEA-9BB2-4A41-9754-03613112ED02}"/>
              </a:ext>
            </a:extLst>
          </p:cNvPr>
          <p:cNvSpPr txBox="1"/>
          <p:nvPr/>
        </p:nvSpPr>
        <p:spPr>
          <a:xfrm>
            <a:off x="554182" y="413535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1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487948D8-6531-4095-8725-608E4EDD8729}"/>
              </a:ext>
            </a:extLst>
          </p:cNvPr>
          <p:cNvSpPr txBox="1"/>
          <p:nvPr/>
        </p:nvSpPr>
        <p:spPr>
          <a:xfrm>
            <a:off x="5131622" y="548941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28 &lt; 3 ? NO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1C0CAD33-33EF-4120-B86F-EE56EDCF61C9}"/>
              </a:ext>
            </a:extLst>
          </p:cNvPr>
          <p:cNvSpPr txBox="1"/>
          <p:nvPr/>
        </p:nvSpPr>
        <p:spPr>
          <a:xfrm>
            <a:off x="5509341" y="1333856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</p:spTree>
    <p:extLst>
      <p:ext uri="{BB962C8B-B14F-4D97-AF65-F5344CB8AC3E}">
        <p14:creationId xmlns:p14="http://schemas.microsoft.com/office/powerpoint/2010/main" val="162757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7.40741E-7 L 0.09075 -0.1134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5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11347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4783015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895643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54744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625969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468923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10034953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3704492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5861538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408984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5977861" y="2149739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585246" y="2171511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5977861" y="1326293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487507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AFFE686B-6662-4691-BC69-A0E8BD5C5361}"/>
              </a:ext>
            </a:extLst>
          </p:cNvPr>
          <p:cNvCxnSpPr/>
          <p:nvPr/>
        </p:nvCxnSpPr>
        <p:spPr>
          <a:xfrm>
            <a:off x="6940061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9F13B865-95A7-4294-865C-E51162E584E1}"/>
              </a:ext>
            </a:extLst>
          </p:cNvPr>
          <p:cNvSpPr txBox="1"/>
          <p:nvPr/>
        </p:nvSpPr>
        <p:spPr>
          <a:xfrm>
            <a:off x="554182" y="413535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1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BAFB9F4-3EEC-47B3-8060-D6D64597524F}"/>
              </a:ext>
            </a:extLst>
          </p:cNvPr>
          <p:cNvSpPr txBox="1"/>
          <p:nvPr/>
        </p:nvSpPr>
        <p:spPr>
          <a:xfrm>
            <a:off x="5509340" y="688123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Nem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3E07D54-3EBD-48CD-AA3D-2371F430CDE7}"/>
              </a:ext>
            </a:extLst>
          </p:cNvPr>
          <p:cNvSpPr txBox="1"/>
          <p:nvPr/>
        </p:nvSpPr>
        <p:spPr>
          <a:xfrm>
            <a:off x="3352295" y="692852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Swap</a:t>
            </a:r>
            <a:r>
              <a:rPr lang="hu-HU" dirty="0"/>
              <a:t>(21,3)</a:t>
            </a:r>
          </a:p>
        </p:txBody>
      </p:sp>
    </p:spTree>
    <p:extLst>
      <p:ext uri="{BB962C8B-B14F-4D97-AF65-F5344CB8AC3E}">
        <p14:creationId xmlns:p14="http://schemas.microsoft.com/office/powerpoint/2010/main" val="415759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0 L 0.11823 0.03981 C 0.14271 0.04884 0.17969 0.05394 0.21849 0.05394 C 0.26276 0.05394 0.29805 0.04884 0.32266 0.03981 L 0.44102 0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44" y="268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0 L -0.11836 -0.04282 C -0.14297 -0.05231 -0.17995 -0.05741 -0.21862 -0.05741 C -0.26276 -0.05741 -0.29818 -0.05231 -0.32266 -0.04282 L -0.44089 0 " pathEditMode="relative" rAng="0" ptsTypes="AAAAA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44" y="-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8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146977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50509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9056919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915887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96091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6096003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1010194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4005945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435429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576461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6212326" y="2137499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0069078A-05E2-4ADB-9C7E-2A18E9BED4F3}"/>
              </a:ext>
            </a:extLst>
          </p:cNvPr>
          <p:cNvSpPr txBox="1"/>
          <p:nvPr/>
        </p:nvSpPr>
        <p:spPr>
          <a:xfrm>
            <a:off x="1763491" y="428579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2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2032210" y="2226399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3106476" y="2226399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62149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AFFE686B-6662-4691-BC69-A0E8BD5C5361}"/>
              </a:ext>
            </a:extLst>
          </p:cNvPr>
          <p:cNvCxnSpPr/>
          <p:nvPr/>
        </p:nvCxnSpPr>
        <p:spPr>
          <a:xfrm>
            <a:off x="7141032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BD04FF6B-4D3F-4F34-A1C6-1FCB7F02B240}"/>
              </a:ext>
            </a:extLst>
          </p:cNvPr>
          <p:cNvCxnSpPr/>
          <p:nvPr/>
        </p:nvCxnSpPr>
        <p:spPr>
          <a:xfrm>
            <a:off x="1480458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560CA91B-E462-4A5D-8290-58B945A8CF97}"/>
              </a:ext>
            </a:extLst>
          </p:cNvPr>
          <p:cNvSpPr txBox="1"/>
          <p:nvPr/>
        </p:nvSpPr>
        <p:spPr>
          <a:xfrm>
            <a:off x="5554563" y="653716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32 &lt; 21 ? NO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BC0BF25D-5EA2-423E-8C1A-E9525A9F04A1}"/>
              </a:ext>
            </a:extLst>
          </p:cNvPr>
          <p:cNvSpPr txBox="1"/>
          <p:nvPr/>
        </p:nvSpPr>
        <p:spPr>
          <a:xfrm>
            <a:off x="5743805" y="1229771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D47693DF-837A-43F2-A468-FB6D5DF51FFC}"/>
              </a:ext>
            </a:extLst>
          </p:cNvPr>
          <p:cNvSpPr txBox="1"/>
          <p:nvPr/>
        </p:nvSpPr>
        <p:spPr>
          <a:xfrm>
            <a:off x="1763491" y="1229771"/>
            <a:ext cx="1979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&lt; r and A[i] &lt;= x</a:t>
            </a:r>
          </a:p>
        </p:txBody>
      </p:sp>
    </p:spTree>
    <p:extLst>
      <p:ext uri="{BB962C8B-B14F-4D97-AF65-F5344CB8AC3E}">
        <p14:creationId xmlns:p14="http://schemas.microsoft.com/office/powerpoint/2010/main" val="2195694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3.7037E-6 L 0.08776 0.000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8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4" grpId="1" animBg="1"/>
      <p:bldP spid="28" grpId="0"/>
      <p:bldP spid="20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146977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50509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9056919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915887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96091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6096003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1010194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4005945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435429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576461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6203591" y="2162204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2040945" y="2189690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4122268" y="2189690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62149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AFFE686B-6662-4691-BC69-A0E8BD5C5361}"/>
              </a:ext>
            </a:extLst>
          </p:cNvPr>
          <p:cNvCxnSpPr/>
          <p:nvPr/>
        </p:nvCxnSpPr>
        <p:spPr>
          <a:xfrm>
            <a:off x="7141032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BD04FF6B-4D3F-4F34-A1C6-1FCB7F02B240}"/>
              </a:ext>
            </a:extLst>
          </p:cNvPr>
          <p:cNvCxnSpPr/>
          <p:nvPr/>
        </p:nvCxnSpPr>
        <p:spPr>
          <a:xfrm>
            <a:off x="1480458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CFD32A51-6B3E-4804-AC82-61BA018FB6CA}"/>
              </a:ext>
            </a:extLst>
          </p:cNvPr>
          <p:cNvSpPr txBox="1"/>
          <p:nvPr/>
        </p:nvSpPr>
        <p:spPr>
          <a:xfrm>
            <a:off x="1763491" y="428579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2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22CCA028-9747-4EB4-B916-AEA0CE26F4DA}"/>
              </a:ext>
            </a:extLst>
          </p:cNvPr>
          <p:cNvSpPr txBox="1"/>
          <p:nvPr/>
        </p:nvSpPr>
        <p:spPr>
          <a:xfrm>
            <a:off x="5554563" y="653716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49 &lt; 21 ? NO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ABD5999E-0B7C-40F8-87FD-77C66FEC2334}"/>
              </a:ext>
            </a:extLst>
          </p:cNvPr>
          <p:cNvSpPr txBox="1"/>
          <p:nvPr/>
        </p:nvSpPr>
        <p:spPr>
          <a:xfrm>
            <a:off x="5743805" y="1229771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</p:spTree>
    <p:extLst>
      <p:ext uri="{BB962C8B-B14F-4D97-AF65-F5344CB8AC3E}">
        <p14:creationId xmlns:p14="http://schemas.microsoft.com/office/powerpoint/2010/main" val="243793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3.7037E-7 L 0.08554 0.0013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146977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50509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9056919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915887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96091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6096003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1010194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4005945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435429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576461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6212326" y="2168255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2006747" y="2183738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5167298" y="2183738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62149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AFFE686B-6662-4691-BC69-A0E8BD5C5361}"/>
              </a:ext>
            </a:extLst>
          </p:cNvPr>
          <p:cNvCxnSpPr/>
          <p:nvPr/>
        </p:nvCxnSpPr>
        <p:spPr>
          <a:xfrm>
            <a:off x="7141032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BD04FF6B-4D3F-4F34-A1C6-1FCB7F02B240}"/>
              </a:ext>
            </a:extLst>
          </p:cNvPr>
          <p:cNvCxnSpPr/>
          <p:nvPr/>
        </p:nvCxnSpPr>
        <p:spPr>
          <a:xfrm>
            <a:off x="1480458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9292D545-2EBE-4C6A-90B7-FB5C4CB7062F}"/>
              </a:ext>
            </a:extLst>
          </p:cNvPr>
          <p:cNvSpPr txBox="1"/>
          <p:nvPr/>
        </p:nvSpPr>
        <p:spPr>
          <a:xfrm>
            <a:off x="1763491" y="428579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2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32E75F1C-BC38-41E4-B83A-8158D37030AF}"/>
              </a:ext>
            </a:extLst>
          </p:cNvPr>
          <p:cNvSpPr txBox="1"/>
          <p:nvPr/>
        </p:nvSpPr>
        <p:spPr>
          <a:xfrm>
            <a:off x="5554563" y="653716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49 &lt; 21 ? NO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2638790D-5E4B-4C8C-B7DD-DEF91B45821F}"/>
              </a:ext>
            </a:extLst>
          </p:cNvPr>
          <p:cNvSpPr txBox="1"/>
          <p:nvPr/>
        </p:nvSpPr>
        <p:spPr>
          <a:xfrm>
            <a:off x="5743805" y="1229771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</p:spTree>
    <p:extLst>
      <p:ext uri="{BB962C8B-B14F-4D97-AF65-F5344CB8AC3E}">
        <p14:creationId xmlns:p14="http://schemas.microsoft.com/office/powerpoint/2010/main" val="750566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4.81481E-6 L 0.09584 -0.1173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92" y="-5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146977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50509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9056919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915887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96091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6096003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1010194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4005945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435429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576461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6213200" y="2134691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2037742" y="2251542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6213200" y="1296948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62149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AFFE686B-6662-4691-BC69-A0E8BD5C5361}"/>
              </a:ext>
            </a:extLst>
          </p:cNvPr>
          <p:cNvCxnSpPr/>
          <p:nvPr/>
        </p:nvCxnSpPr>
        <p:spPr>
          <a:xfrm>
            <a:off x="7141032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BD04FF6B-4D3F-4F34-A1C6-1FCB7F02B240}"/>
              </a:ext>
            </a:extLst>
          </p:cNvPr>
          <p:cNvCxnSpPr/>
          <p:nvPr/>
        </p:nvCxnSpPr>
        <p:spPr>
          <a:xfrm>
            <a:off x="1480458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1B289162-D9BE-4BF0-945C-FD232D41D3A2}"/>
              </a:ext>
            </a:extLst>
          </p:cNvPr>
          <p:cNvSpPr txBox="1"/>
          <p:nvPr/>
        </p:nvSpPr>
        <p:spPr>
          <a:xfrm>
            <a:off x="1763491" y="428579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2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29A345DF-4BC1-4C17-912B-FAD2E7DFD941}"/>
              </a:ext>
            </a:extLst>
          </p:cNvPr>
          <p:cNvSpPr txBox="1"/>
          <p:nvPr/>
        </p:nvSpPr>
        <p:spPr>
          <a:xfrm>
            <a:off x="5743806" y="716168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Nem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915C5F8B-78A9-4901-9CCE-376A9875C5F6}"/>
              </a:ext>
            </a:extLst>
          </p:cNvPr>
          <p:cNvSpPr txBox="1"/>
          <p:nvPr/>
        </p:nvSpPr>
        <p:spPr>
          <a:xfrm>
            <a:off x="2501428" y="616017"/>
            <a:ext cx="1504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Swap</a:t>
            </a:r>
            <a:r>
              <a:rPr lang="hu-HU" dirty="0"/>
              <a:t> (25,21)</a:t>
            </a:r>
          </a:p>
        </p:txBody>
      </p:sp>
    </p:spTree>
    <p:extLst>
      <p:ext uri="{BB962C8B-B14F-4D97-AF65-F5344CB8AC3E}">
        <p14:creationId xmlns:p14="http://schemas.microsoft.com/office/powerpoint/2010/main" val="3531089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0 L 0.09193 0.03981 C 0.1112 0.04884 0.13998 0.05394 0.17018 0.05394 C 0.20456 0.05394 0.2319 0.04884 0.25117 0.03981 L 0.34336 0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61" y="268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0 L -0.09193 -0.04167 C -0.11107 -0.05116 -0.13984 -0.05602 -0.17005 -0.05602 C -0.2043 -0.05602 -0.23164 -0.05116 -0.25091 -0.04167 L -0.34258 0 " pathEditMode="relative" rAng="0" ptsTypes="AAAAA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35" y="-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9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554182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870065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520931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288174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404552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1717964" y="2991853"/>
            <a:ext cx="609600" cy="8742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6373092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75368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986443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11028220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11115364" y="2142048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0069078A-05E2-4ADB-9C7E-2A18E9BED4F3}"/>
              </a:ext>
            </a:extLst>
          </p:cNvPr>
          <p:cNvSpPr txBox="1"/>
          <p:nvPr/>
        </p:nvSpPr>
        <p:spPr>
          <a:xfrm>
            <a:off x="554182" y="413535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1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661756" y="2142244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1834287" y="2142048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625DFAF3-D6F5-45F7-8141-8C86FF1E3629}"/>
              </a:ext>
            </a:extLst>
          </p:cNvPr>
          <p:cNvSpPr txBox="1"/>
          <p:nvPr/>
        </p:nvSpPr>
        <p:spPr>
          <a:xfrm>
            <a:off x="6288505" y="577516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21 &lt; 52 ? YES</a:t>
            </a: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F87AFFF8-5D1E-45B6-A633-7E27A10AC409}"/>
              </a:ext>
            </a:extLst>
          </p:cNvPr>
          <p:cNvSpPr txBox="1"/>
          <p:nvPr/>
        </p:nvSpPr>
        <p:spPr>
          <a:xfrm>
            <a:off x="6288505" y="1227221"/>
            <a:ext cx="149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Swap</a:t>
            </a:r>
            <a:r>
              <a:rPr lang="hu-HU" dirty="0"/>
              <a:t> (60, 21)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2C3234D3-25AC-47AF-8B63-E20DFD792064}"/>
              </a:ext>
            </a:extLst>
          </p:cNvPr>
          <p:cNvSpPr txBox="1"/>
          <p:nvPr/>
        </p:nvSpPr>
        <p:spPr>
          <a:xfrm>
            <a:off x="661756" y="1503510"/>
            <a:ext cx="1979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&lt; r and A[i] &lt;= x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AAFFCF6C-A806-45CF-82B2-B0422CFE6FB4}"/>
              </a:ext>
            </a:extLst>
          </p:cNvPr>
          <p:cNvSpPr txBox="1"/>
          <p:nvPr/>
        </p:nvSpPr>
        <p:spPr>
          <a:xfrm>
            <a:off x="10676023" y="956473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</p:spTree>
    <p:extLst>
      <p:ext uri="{BB962C8B-B14F-4D97-AF65-F5344CB8AC3E}">
        <p14:creationId xmlns:p14="http://schemas.microsoft.com/office/powerpoint/2010/main" val="116731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83 0 L 0.02343 0.03981 C 0.02877 0.04884 0.03671 0.05394 0.04518 0.05394 C 0.05481 0.05394 0.06237 0.04884 0.06757 0.03981 L 0.09336 0 " pathEditMode="relative" rAng="0" ptsTypes="AAAAA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53" y="2685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1.85185E-6 L -0.02656 -0.03889 C -0.03216 -0.04746 -0.04024 -0.05209 -0.0487 -0.05209 C -0.0586 -0.05209 -0.06615 -0.04746 -0.07175 -0.03889 L -0.09727 1.85185E-6 " pathEditMode="relative" rAng="0" ptsTypes="AAAAA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70" y="-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4.81481E-6 L 0.0987 0.0020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92" y="-93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7 0.00208 L 0.09492 0.0046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22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23" grpId="0" animBg="1"/>
      <p:bldP spid="23" grpId="1" animBg="1"/>
      <p:bldP spid="24" grpId="0" animBg="1"/>
      <p:bldP spid="24" grpId="1" animBg="1"/>
      <p:bldP spid="25" grpId="0"/>
      <p:bldP spid="26" grpId="0"/>
      <p:bldP spid="2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146977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50509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9056919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6096003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96091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1480458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1010194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4005945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435429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576461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6212327" y="2134691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0069078A-05E2-4ADB-9C7E-2A18E9BED4F3}"/>
              </a:ext>
            </a:extLst>
          </p:cNvPr>
          <p:cNvSpPr txBox="1"/>
          <p:nvPr/>
        </p:nvSpPr>
        <p:spPr>
          <a:xfrm>
            <a:off x="2960916" y="422946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3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3077239" y="2197769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4129622" y="2197769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62149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AFFE686B-6662-4691-BC69-A0E8BD5C5361}"/>
              </a:ext>
            </a:extLst>
          </p:cNvPr>
          <p:cNvCxnSpPr/>
          <p:nvPr/>
        </p:nvCxnSpPr>
        <p:spPr>
          <a:xfrm>
            <a:off x="7141032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BD04FF6B-4D3F-4F34-A1C6-1FCB7F02B240}"/>
              </a:ext>
            </a:extLst>
          </p:cNvPr>
          <p:cNvCxnSpPr/>
          <p:nvPr/>
        </p:nvCxnSpPr>
        <p:spPr>
          <a:xfrm>
            <a:off x="2525487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A0202D2E-5772-4484-B506-955600475B4F}"/>
              </a:ext>
            </a:extLst>
          </p:cNvPr>
          <p:cNvSpPr txBox="1"/>
          <p:nvPr/>
        </p:nvSpPr>
        <p:spPr>
          <a:xfrm>
            <a:off x="5554563" y="653716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49 &lt; 25 ? NO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72B6AB0E-8330-4541-A798-B19EB3D255A3}"/>
              </a:ext>
            </a:extLst>
          </p:cNvPr>
          <p:cNvSpPr txBox="1"/>
          <p:nvPr/>
        </p:nvSpPr>
        <p:spPr>
          <a:xfrm>
            <a:off x="5743806" y="1157513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9737AA75-53E4-41D6-9D4A-9731F860C041}"/>
              </a:ext>
            </a:extLst>
          </p:cNvPr>
          <p:cNvSpPr txBox="1"/>
          <p:nvPr/>
        </p:nvSpPr>
        <p:spPr>
          <a:xfrm>
            <a:off x="3050155" y="838382"/>
            <a:ext cx="1979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&lt; r and A[i] &lt;= x</a:t>
            </a:r>
          </a:p>
        </p:txBody>
      </p:sp>
    </p:spTree>
    <p:extLst>
      <p:ext uri="{BB962C8B-B14F-4D97-AF65-F5344CB8AC3E}">
        <p14:creationId xmlns:p14="http://schemas.microsoft.com/office/powerpoint/2010/main" val="408083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0.08515 0.0002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4" grpId="1" animBg="1"/>
      <p:bldP spid="28" grpId="0"/>
      <p:bldP spid="20" grpId="0"/>
      <p:bldP spid="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146977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50509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9056919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6096003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96091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1480458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1010194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4005945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435429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576461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6212326" y="2137499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3077240" y="2137499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5167297" y="2150174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62149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AFFE686B-6662-4691-BC69-A0E8BD5C5361}"/>
              </a:ext>
            </a:extLst>
          </p:cNvPr>
          <p:cNvCxnSpPr/>
          <p:nvPr/>
        </p:nvCxnSpPr>
        <p:spPr>
          <a:xfrm>
            <a:off x="7141032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BD04FF6B-4D3F-4F34-A1C6-1FCB7F02B240}"/>
              </a:ext>
            </a:extLst>
          </p:cNvPr>
          <p:cNvCxnSpPr/>
          <p:nvPr/>
        </p:nvCxnSpPr>
        <p:spPr>
          <a:xfrm>
            <a:off x="2525487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2862985E-69DA-4863-B116-5885E30BEBF7}"/>
              </a:ext>
            </a:extLst>
          </p:cNvPr>
          <p:cNvSpPr txBox="1"/>
          <p:nvPr/>
        </p:nvSpPr>
        <p:spPr>
          <a:xfrm>
            <a:off x="2960916" y="422946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3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9430B696-FF9C-427A-897A-3A6F3C8C89B3}"/>
              </a:ext>
            </a:extLst>
          </p:cNvPr>
          <p:cNvSpPr txBox="1"/>
          <p:nvPr/>
        </p:nvSpPr>
        <p:spPr>
          <a:xfrm>
            <a:off x="5554563" y="634666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28 &lt; 25 ? NO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D70622C9-E2E1-4262-A3A0-A70263F500E8}"/>
              </a:ext>
            </a:extLst>
          </p:cNvPr>
          <p:cNvSpPr txBox="1"/>
          <p:nvPr/>
        </p:nvSpPr>
        <p:spPr>
          <a:xfrm>
            <a:off x="5743806" y="1157513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</p:spTree>
    <p:extLst>
      <p:ext uri="{BB962C8B-B14F-4D97-AF65-F5344CB8AC3E}">
        <p14:creationId xmlns:p14="http://schemas.microsoft.com/office/powerpoint/2010/main" val="404189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2.59259E-6 L 0.08815 -0.1275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01" y="-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/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146977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50509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9056919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6096003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96091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1480458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1010194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4005945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435429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576461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6212327" y="2061007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3077239" y="2083084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6212327" y="1274183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62149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AFFE686B-6662-4691-BC69-A0E8BD5C5361}"/>
              </a:ext>
            </a:extLst>
          </p:cNvPr>
          <p:cNvCxnSpPr/>
          <p:nvPr/>
        </p:nvCxnSpPr>
        <p:spPr>
          <a:xfrm>
            <a:off x="7141032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BD04FF6B-4D3F-4F34-A1C6-1FCB7F02B240}"/>
              </a:ext>
            </a:extLst>
          </p:cNvPr>
          <p:cNvCxnSpPr/>
          <p:nvPr/>
        </p:nvCxnSpPr>
        <p:spPr>
          <a:xfrm>
            <a:off x="2525487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5637984B-51AB-468E-8CB2-016C24B38876}"/>
              </a:ext>
            </a:extLst>
          </p:cNvPr>
          <p:cNvSpPr txBox="1"/>
          <p:nvPr/>
        </p:nvSpPr>
        <p:spPr>
          <a:xfrm>
            <a:off x="2960916" y="422946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3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5FBBE55F-9DFD-4E2F-9379-93658B002FC6}"/>
              </a:ext>
            </a:extLst>
          </p:cNvPr>
          <p:cNvSpPr txBox="1"/>
          <p:nvPr/>
        </p:nvSpPr>
        <p:spPr>
          <a:xfrm>
            <a:off x="5743806" y="375159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Nem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F0B0930C-2D8C-44E7-90B7-D921A599CFCD}"/>
              </a:ext>
            </a:extLst>
          </p:cNvPr>
          <p:cNvSpPr txBox="1"/>
          <p:nvPr/>
        </p:nvSpPr>
        <p:spPr>
          <a:xfrm>
            <a:off x="3570516" y="606392"/>
            <a:ext cx="1475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Swap</a:t>
            </a:r>
            <a:r>
              <a:rPr lang="hu-HU" dirty="0"/>
              <a:t>(32,25)</a:t>
            </a:r>
          </a:p>
        </p:txBody>
      </p:sp>
    </p:spTree>
    <p:extLst>
      <p:ext uri="{BB962C8B-B14F-4D97-AF65-F5344CB8AC3E}">
        <p14:creationId xmlns:p14="http://schemas.microsoft.com/office/powerpoint/2010/main" val="66044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 L 0.06875 0.04005 C 0.08307 0.04907 0.10469 0.05394 0.12734 0.05394 C 0.15299 0.05394 0.1737 0.04907 0.18802 0.04005 L 0.25703 0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52" y="268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914 -0.04005 C -0.08346 -0.04907 -0.10495 -0.05394 -0.1276 -0.05394 C -0.15339 -0.05394 -0.17396 -0.04907 -0.18828 -0.04005 L -0.25729 0 " pathEditMode="relative" rAng="0" ptsTypes="AAA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65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9" grpId="0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146977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50509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9056919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2525487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6096003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1480458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1010194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4005945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435429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576461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6212326" y="2224737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0069078A-05E2-4ADB-9C7E-2A18E9BED4F3}"/>
              </a:ext>
            </a:extLst>
          </p:cNvPr>
          <p:cNvSpPr txBox="1"/>
          <p:nvPr/>
        </p:nvSpPr>
        <p:spPr>
          <a:xfrm>
            <a:off x="3938412" y="4394082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4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4117685" y="2224737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5169715" y="2224737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62149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AFFE686B-6662-4691-BC69-A0E8BD5C5361}"/>
              </a:ext>
            </a:extLst>
          </p:cNvPr>
          <p:cNvCxnSpPr/>
          <p:nvPr/>
        </p:nvCxnSpPr>
        <p:spPr>
          <a:xfrm>
            <a:off x="7141032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BD04FF6B-4D3F-4F34-A1C6-1FCB7F02B240}"/>
              </a:ext>
            </a:extLst>
          </p:cNvPr>
          <p:cNvCxnSpPr/>
          <p:nvPr/>
        </p:nvCxnSpPr>
        <p:spPr>
          <a:xfrm>
            <a:off x="3570516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79B7C95D-0331-4CEC-AA60-07E804E15B15}"/>
              </a:ext>
            </a:extLst>
          </p:cNvPr>
          <p:cNvSpPr txBox="1"/>
          <p:nvPr/>
        </p:nvSpPr>
        <p:spPr>
          <a:xfrm>
            <a:off x="5554563" y="634666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28 &lt; 32 ? YES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4D0943F3-BA00-4C11-B6F6-B9AB55788644}"/>
              </a:ext>
            </a:extLst>
          </p:cNvPr>
          <p:cNvSpPr txBox="1"/>
          <p:nvPr/>
        </p:nvSpPr>
        <p:spPr>
          <a:xfrm>
            <a:off x="5743806" y="1245035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id="{143FE279-50D3-4758-8FAD-F30CABD9588F}"/>
              </a:ext>
            </a:extLst>
          </p:cNvPr>
          <p:cNvSpPr txBox="1"/>
          <p:nvPr/>
        </p:nvSpPr>
        <p:spPr>
          <a:xfrm>
            <a:off x="3686478" y="803458"/>
            <a:ext cx="1979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&lt; r and A[i] &lt;= x</a:t>
            </a:r>
          </a:p>
        </p:txBody>
      </p:sp>
    </p:spTree>
    <p:extLst>
      <p:ext uri="{BB962C8B-B14F-4D97-AF65-F5344CB8AC3E}">
        <p14:creationId xmlns:p14="http://schemas.microsoft.com/office/powerpoint/2010/main" val="2466951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7 0 L 0.02448 0.04005 C 0.02917 0.04907 0.03633 0.05394 0.04388 0.05394 C 0.05261 0.05394 0.05951 0.04907 0.0642 0.04005 L 0.08763 0 " pathEditMode="relative" rAng="0" ptsTypes="AAAAA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268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1386E-17 0 L -0.02279 -0.04005 C -0.0276 -0.04907 -0.03451 -0.05394 -0.04206 -0.05394 C -0.05052 -0.05394 -0.05716 -0.04907 -0.06198 -0.04005 L -0.08424 0 " pathEditMode="relative" rAng="0" ptsTypes="AAA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19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22222E-6 L 0.09349 0.0034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74" y="162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22222E-6 L 0.09336 -0.116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61" y="-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23" grpId="0" animBg="1"/>
      <p:bldP spid="23" grpId="1" animBg="1"/>
      <p:bldP spid="24" grpId="0" animBg="1"/>
      <p:bldP spid="24" grpId="1" animBg="1"/>
      <p:bldP spid="28" grpId="0"/>
      <p:bldP spid="20" grpId="0"/>
      <p:bldP spid="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146977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4005945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9056919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2525487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6096003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1480458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1010194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50509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435429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576461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6212326" y="2179882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5167297" y="2197768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6212325" y="1338203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62149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AFFE686B-6662-4691-BC69-A0E8BD5C5361}"/>
              </a:ext>
            </a:extLst>
          </p:cNvPr>
          <p:cNvCxnSpPr/>
          <p:nvPr/>
        </p:nvCxnSpPr>
        <p:spPr>
          <a:xfrm>
            <a:off x="7141032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BD04FF6B-4D3F-4F34-A1C6-1FCB7F02B240}"/>
              </a:ext>
            </a:extLst>
          </p:cNvPr>
          <p:cNvCxnSpPr/>
          <p:nvPr/>
        </p:nvCxnSpPr>
        <p:spPr>
          <a:xfrm>
            <a:off x="3570516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2DD16673-BB9E-4966-8B23-C521D68F7B4E}"/>
              </a:ext>
            </a:extLst>
          </p:cNvPr>
          <p:cNvSpPr txBox="1"/>
          <p:nvPr/>
        </p:nvSpPr>
        <p:spPr>
          <a:xfrm>
            <a:off x="3938412" y="4394082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4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1EA27C65-604F-4A9B-BFE6-7FCFEABFA12F}"/>
              </a:ext>
            </a:extLst>
          </p:cNvPr>
          <p:cNvSpPr txBox="1"/>
          <p:nvPr/>
        </p:nvSpPr>
        <p:spPr>
          <a:xfrm>
            <a:off x="5701689" y="655855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Nem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7BC034FF-3011-4A84-9914-6EB8C82168FF}"/>
              </a:ext>
            </a:extLst>
          </p:cNvPr>
          <p:cNvSpPr txBox="1"/>
          <p:nvPr/>
        </p:nvSpPr>
        <p:spPr>
          <a:xfrm>
            <a:off x="3901620" y="962369"/>
            <a:ext cx="142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Swap</a:t>
            </a:r>
            <a:r>
              <a:rPr lang="hu-HU" dirty="0"/>
              <a:t>(49,32)</a:t>
            </a:r>
          </a:p>
        </p:txBody>
      </p:sp>
    </p:spTree>
    <p:extLst>
      <p:ext uri="{BB962C8B-B14F-4D97-AF65-F5344CB8AC3E}">
        <p14:creationId xmlns:p14="http://schemas.microsoft.com/office/powerpoint/2010/main" val="249465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4.44444E-6 L 0.02279 0.0405 C 0.02761 0.04953 0.03477 0.05463 0.04232 0.05463 C 0.05091 0.05463 0.05782 0.04953 0.06263 0.0405 L 0.08568 4.44444E-6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4" y="273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-0.02331 -0.0426 C -0.02812 -0.05232 -0.03542 -0.05718 -0.0431 -0.05718 C -0.05156 -0.05718 -0.05859 -0.05232 -0.06341 -0.0426 L -0.08646 4.44444E-6 " pathEditMode="relative" rAng="0" ptsTypes="AAAAA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23" y="-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9" grpId="0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20140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373380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922020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23622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51054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13716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1021080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647700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3810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8486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83920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AFFE686B-6662-4691-BC69-A0E8BD5C5361}"/>
              </a:ext>
            </a:extLst>
          </p:cNvPr>
          <p:cNvCxnSpPr/>
          <p:nvPr/>
        </p:nvCxnSpPr>
        <p:spPr>
          <a:xfrm>
            <a:off x="746760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Egyenes összekötő 26">
            <a:extLst>
              <a:ext uri="{FF2B5EF4-FFF2-40B4-BE49-F238E27FC236}">
                <a16:creationId xmlns:a16="http://schemas.microsoft.com/office/drawing/2014/main" id="{BD04FF6B-4D3F-4F34-A1C6-1FCB7F02B240}"/>
              </a:ext>
            </a:extLst>
          </p:cNvPr>
          <p:cNvCxnSpPr/>
          <p:nvPr/>
        </p:nvCxnSpPr>
        <p:spPr>
          <a:xfrm>
            <a:off x="335280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gyenes összekötő 27">
            <a:extLst>
              <a:ext uri="{FF2B5EF4-FFF2-40B4-BE49-F238E27FC236}">
                <a16:creationId xmlns:a16="http://schemas.microsoft.com/office/drawing/2014/main" id="{0A69856E-8E14-4FC0-AAB4-092952071522}"/>
              </a:ext>
            </a:extLst>
          </p:cNvPr>
          <p:cNvCxnSpPr/>
          <p:nvPr/>
        </p:nvCxnSpPr>
        <p:spPr>
          <a:xfrm>
            <a:off x="472440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Egyenes összekötő 28">
            <a:extLst>
              <a:ext uri="{FF2B5EF4-FFF2-40B4-BE49-F238E27FC236}">
                <a16:creationId xmlns:a16="http://schemas.microsoft.com/office/drawing/2014/main" id="{DF77A488-729D-476F-9397-0738E3B34711}"/>
              </a:ext>
            </a:extLst>
          </p:cNvPr>
          <p:cNvCxnSpPr/>
          <p:nvPr/>
        </p:nvCxnSpPr>
        <p:spPr>
          <a:xfrm>
            <a:off x="609600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64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"/>
    </mc:Choice>
    <mc:Fallback xmlns="">
      <p:transition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07440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38608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883920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27432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49784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16256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995680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60960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5080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2136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11190723" y="2103477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0069078A-05E2-4ADB-9C7E-2A18E9BED4F3}"/>
              </a:ext>
            </a:extLst>
          </p:cNvPr>
          <p:cNvSpPr txBox="1"/>
          <p:nvPr/>
        </p:nvSpPr>
        <p:spPr>
          <a:xfrm>
            <a:off x="8839200" y="440091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8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8955523" y="2111218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10073123" y="2103477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33120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Szövegdoboz 24">
            <a:extLst>
              <a:ext uri="{FF2B5EF4-FFF2-40B4-BE49-F238E27FC236}">
                <a16:creationId xmlns:a16="http://schemas.microsoft.com/office/drawing/2014/main" id="{152D5D10-6A96-4A27-845E-5868E65B5DE1}"/>
              </a:ext>
            </a:extLst>
          </p:cNvPr>
          <p:cNvSpPr txBox="1"/>
          <p:nvPr/>
        </p:nvSpPr>
        <p:spPr>
          <a:xfrm>
            <a:off x="9668543" y="427805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66 &lt; 60 ? NO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274C97B6-2929-4490-BAAE-F38BBBAE369C}"/>
              </a:ext>
            </a:extLst>
          </p:cNvPr>
          <p:cNvSpPr txBox="1"/>
          <p:nvPr/>
        </p:nvSpPr>
        <p:spPr>
          <a:xfrm>
            <a:off x="10722202" y="1011744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C0A2708F-C38B-4010-B1E9-B2E8BF87A54D}"/>
              </a:ext>
            </a:extLst>
          </p:cNvPr>
          <p:cNvSpPr txBox="1"/>
          <p:nvPr/>
        </p:nvSpPr>
        <p:spPr>
          <a:xfrm>
            <a:off x="8458929" y="1207120"/>
            <a:ext cx="1979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&lt; r and A[i] &lt;= x</a:t>
            </a:r>
          </a:p>
        </p:txBody>
      </p:sp>
    </p:spTree>
    <p:extLst>
      <p:ext uri="{BB962C8B-B14F-4D97-AF65-F5344CB8AC3E}">
        <p14:creationId xmlns:p14="http://schemas.microsoft.com/office/powerpoint/2010/main" val="225342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0.09362 -0.1275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74" y="-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4" grpId="1" animBg="1"/>
      <p:bldP spid="25" grpId="0"/>
      <p:bldP spid="18" grpId="0"/>
      <p:bldP spid="2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107440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38608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883920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27432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49784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16256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995680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60960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5080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2136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11190723" y="2103477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8955523" y="2111218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11190722" y="1230584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833120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EF6ED2A6-1A81-4168-A712-1F68BCDD6C9E}"/>
              </a:ext>
            </a:extLst>
          </p:cNvPr>
          <p:cNvSpPr txBox="1"/>
          <p:nvPr/>
        </p:nvSpPr>
        <p:spPr>
          <a:xfrm>
            <a:off x="8839200" y="440091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8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A94F70F9-5415-4F93-9C72-2F0FB1E154B9}"/>
              </a:ext>
            </a:extLst>
          </p:cNvPr>
          <p:cNvSpPr txBox="1"/>
          <p:nvPr/>
        </p:nvSpPr>
        <p:spPr>
          <a:xfrm>
            <a:off x="10722201" y="494427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Nem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A8369912-812D-46FE-9832-D2EC5A2E8AC8}"/>
              </a:ext>
            </a:extLst>
          </p:cNvPr>
          <p:cNvSpPr txBox="1"/>
          <p:nvPr/>
        </p:nvSpPr>
        <p:spPr>
          <a:xfrm>
            <a:off x="8839200" y="385011"/>
            <a:ext cx="1475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Swap</a:t>
            </a:r>
            <a:r>
              <a:rPr lang="hu-HU" dirty="0"/>
              <a:t>(89,60)</a:t>
            </a:r>
          </a:p>
        </p:txBody>
      </p:sp>
    </p:spTree>
    <p:extLst>
      <p:ext uri="{BB962C8B-B14F-4D97-AF65-F5344CB8AC3E}">
        <p14:creationId xmlns:p14="http://schemas.microsoft.com/office/powerpoint/2010/main" val="192068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 L 0.04922 0.04005 C 0.05951 0.04907 0.07487 0.05394 0.09115 0.05394 C 0.10951 0.05394 0.12422 0.04907 0.13451 0.04005 L 0.18385 0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93" y="268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 L -0.0487 -0.04005 C -0.05885 -0.04907 -0.07422 -0.05394 -0.09036 -0.05394 C -0.10872 -0.05394 -0.12343 -0.04907 -0.13359 -0.04005 L -0.18268 0 " pathEditMode="relative" rAng="0" ptsTypes="AAA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7" grpId="0"/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83312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38608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1107440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27432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49784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16256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995680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60960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5080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2136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11190723" y="2110736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0069078A-05E2-4ADB-9C7E-2A18E9BED4F3}"/>
              </a:ext>
            </a:extLst>
          </p:cNvPr>
          <p:cNvSpPr txBox="1"/>
          <p:nvPr/>
        </p:nvSpPr>
        <p:spPr>
          <a:xfrm>
            <a:off x="9956800" y="447711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9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10073123" y="2126219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944880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CA68CADD-FF93-46F6-A3CC-078687179011}"/>
              </a:ext>
            </a:extLst>
          </p:cNvPr>
          <p:cNvSpPr txBox="1"/>
          <p:nvPr/>
        </p:nvSpPr>
        <p:spPr>
          <a:xfrm>
            <a:off x="9956800" y="707205"/>
            <a:ext cx="1979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&lt; r and A[i] &lt;= x</a:t>
            </a:r>
          </a:p>
        </p:txBody>
      </p:sp>
    </p:spTree>
    <p:extLst>
      <p:ext uri="{BB962C8B-B14F-4D97-AF65-F5344CB8AC3E}">
        <p14:creationId xmlns:p14="http://schemas.microsoft.com/office/powerpoint/2010/main" val="929778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0.09036 -0.1275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18" y="-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83312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38608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1107440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27432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49784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16256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995680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60960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5080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21360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11190723" y="2110736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11190723" y="1246517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9448800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5AC8A017-24DA-419F-8FCB-CEEA77A7D138}"/>
              </a:ext>
            </a:extLst>
          </p:cNvPr>
          <p:cNvSpPr txBox="1"/>
          <p:nvPr/>
        </p:nvSpPr>
        <p:spPr>
          <a:xfrm>
            <a:off x="9956800" y="447711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9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8D084762-378F-42BA-9EF3-6D31017E58FB}"/>
              </a:ext>
            </a:extLst>
          </p:cNvPr>
          <p:cNvSpPr txBox="1"/>
          <p:nvPr/>
        </p:nvSpPr>
        <p:spPr>
          <a:xfrm>
            <a:off x="9956800" y="310579"/>
            <a:ext cx="1973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 i &lt; r Nem</a:t>
            </a:r>
          </a:p>
        </p:txBody>
      </p:sp>
    </p:spTree>
    <p:extLst>
      <p:ext uri="{BB962C8B-B14F-4D97-AF65-F5344CB8AC3E}">
        <p14:creationId xmlns:p14="http://schemas.microsoft.com/office/powerpoint/2010/main" val="14275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171796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870065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520931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2881746" y="2991853"/>
            <a:ext cx="609600" cy="8742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404552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554182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6373092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75368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986443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11028220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11144543" y="2117558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1834287" y="2269679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2998069" y="2269679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F87AFFF8-5D1E-45B6-A633-7E27A10AC409}"/>
              </a:ext>
            </a:extLst>
          </p:cNvPr>
          <p:cNvSpPr txBox="1"/>
          <p:nvPr/>
        </p:nvSpPr>
        <p:spPr>
          <a:xfrm>
            <a:off x="6288505" y="1227221"/>
            <a:ext cx="149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Swap</a:t>
            </a:r>
            <a:r>
              <a:rPr lang="hu-HU" dirty="0"/>
              <a:t> (60, 25)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3B3F4967-EBA3-40BC-8520-A312F773BF43}"/>
              </a:ext>
            </a:extLst>
          </p:cNvPr>
          <p:cNvSpPr txBox="1"/>
          <p:nvPr/>
        </p:nvSpPr>
        <p:spPr>
          <a:xfrm>
            <a:off x="554182" y="413535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2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D36B1366-5D82-42F0-93A7-AC21EDB2F333}"/>
              </a:ext>
            </a:extLst>
          </p:cNvPr>
          <p:cNvSpPr txBox="1"/>
          <p:nvPr/>
        </p:nvSpPr>
        <p:spPr>
          <a:xfrm>
            <a:off x="6288505" y="577516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25 &lt; 52 ? YES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F2A87024-7F7E-47F5-8D9A-966D447AD58D}"/>
              </a:ext>
            </a:extLst>
          </p:cNvPr>
          <p:cNvSpPr txBox="1"/>
          <p:nvPr/>
        </p:nvSpPr>
        <p:spPr>
          <a:xfrm>
            <a:off x="10676023" y="956473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</p:spTree>
    <p:extLst>
      <p:ext uri="{BB962C8B-B14F-4D97-AF65-F5344CB8AC3E}">
        <p14:creationId xmlns:p14="http://schemas.microsoft.com/office/powerpoint/2010/main" val="4266985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2 0 L 0.02709 0.03981 C 0.03242 0.04884 0.04037 0.05394 0.0487 0.05394 C 0.05834 0.05394 0.06589 0.04884 0.07123 0.03981 L 0.09714 0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40" y="268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69 0 L -0.02396 -0.04375 C -0.0293 -0.05347 -0.03724 -0.05856 -0.04571 -0.05856 C -0.05521 -0.05856 -0.06276 -0.05347 -0.06797 -0.04375 L -0.09297 0 " pathEditMode="relative" rAng="0" ptsTypes="AAA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40" y="-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4.81481E-6 L 0.09661 0.0034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" y="16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4.81481E-6 L 0.09545 4.81481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23" grpId="0" animBg="1"/>
      <p:bldP spid="24" grpId="0" animBg="1"/>
      <p:bldP spid="26" grpId="0"/>
      <p:bldP spid="2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8018584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3704492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11113476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2625969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4783015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1547446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9566030" y="2991853"/>
            <a:ext cx="609600" cy="874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5861538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468923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6940061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9666274" y="1070670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9682353" y="2039003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cxnSp>
        <p:nvCxnSpPr>
          <p:cNvPr id="3" name="Egyenes összekötő 2">
            <a:extLst>
              <a:ext uri="{FF2B5EF4-FFF2-40B4-BE49-F238E27FC236}">
                <a16:creationId xmlns:a16="http://schemas.microsoft.com/office/drawing/2014/main" id="{B28C34D6-3C15-4078-A8E9-05CE0914A53C}"/>
              </a:ext>
            </a:extLst>
          </p:cNvPr>
          <p:cNvCxnSpPr/>
          <p:nvPr/>
        </p:nvCxnSpPr>
        <p:spPr>
          <a:xfrm>
            <a:off x="9097107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gyenes összekötő 25">
            <a:extLst>
              <a:ext uri="{FF2B5EF4-FFF2-40B4-BE49-F238E27FC236}">
                <a16:creationId xmlns:a16="http://schemas.microsoft.com/office/drawing/2014/main" id="{C00814A0-DC31-4D0A-ACB8-08539398BD58}"/>
              </a:ext>
            </a:extLst>
          </p:cNvPr>
          <p:cNvCxnSpPr/>
          <p:nvPr/>
        </p:nvCxnSpPr>
        <p:spPr>
          <a:xfrm>
            <a:off x="10644553" y="262327"/>
            <a:ext cx="0" cy="6333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28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"/>
    </mc:Choice>
    <mc:Fallback xmlns="">
      <p:transition advClick="0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8700656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4045528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1102822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2881746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5209310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1717964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9864438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6373092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554182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7536874" y="2991853"/>
            <a:ext cx="609600" cy="8742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52</a:t>
            </a:r>
          </a:p>
        </p:txBody>
      </p:sp>
    </p:spTree>
    <p:extLst>
      <p:ext uri="{BB962C8B-B14F-4D97-AF65-F5344CB8AC3E}">
        <p14:creationId xmlns:p14="http://schemas.microsoft.com/office/powerpoint/2010/main" val="188575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288174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870065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520931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717964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4045528" y="2991853"/>
            <a:ext cx="609600" cy="8742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554182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6373092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75368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986443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11028220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11141279" y="2156028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2991304" y="2197769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4161851" y="2197769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F87AFFF8-5D1E-45B6-A633-7E27A10AC409}"/>
              </a:ext>
            </a:extLst>
          </p:cNvPr>
          <p:cNvSpPr txBox="1"/>
          <p:nvPr/>
        </p:nvSpPr>
        <p:spPr>
          <a:xfrm>
            <a:off x="6288505" y="1227221"/>
            <a:ext cx="149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Swap</a:t>
            </a:r>
            <a:r>
              <a:rPr lang="hu-HU" dirty="0"/>
              <a:t> (60, 32)</a:t>
            </a: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09877561-ED94-4937-B0A3-000006464796}"/>
              </a:ext>
            </a:extLst>
          </p:cNvPr>
          <p:cNvSpPr txBox="1"/>
          <p:nvPr/>
        </p:nvSpPr>
        <p:spPr>
          <a:xfrm>
            <a:off x="554182" y="413535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3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0E3B23B7-3032-4BD4-BC88-CA698EA5765E}"/>
              </a:ext>
            </a:extLst>
          </p:cNvPr>
          <p:cNvSpPr txBox="1"/>
          <p:nvPr/>
        </p:nvSpPr>
        <p:spPr>
          <a:xfrm>
            <a:off x="6288505" y="577516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32 &lt; 52 ? YES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BF9F61A0-7A34-41A8-BAF8-A5DA8B4D27DF}"/>
              </a:ext>
            </a:extLst>
          </p:cNvPr>
          <p:cNvSpPr txBox="1"/>
          <p:nvPr/>
        </p:nvSpPr>
        <p:spPr>
          <a:xfrm>
            <a:off x="10676023" y="956473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</p:spTree>
    <p:extLst>
      <p:ext uri="{BB962C8B-B14F-4D97-AF65-F5344CB8AC3E}">
        <p14:creationId xmlns:p14="http://schemas.microsoft.com/office/powerpoint/2010/main" val="542180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0 L 0.02513 0.04005 C 0.03034 0.04907 0.03841 0.05394 0.04675 0.05394 C 0.05612 0.05394 0.0638 0.04907 0.06901 0.04005 L 0.09453 0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7" y="268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0 L -0.02669 -0.04005 C -0.0319 -0.04907 -0.03984 -0.05394 -0.04818 -0.05394 C -0.05768 -0.05394 -0.06536 -0.04907 -0.07057 -0.04005 L -0.09596 0 " pathEditMode="relative" rAng="0" ptsTypes="AAAAA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53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96296E-6 L 0.09375 -0.003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-20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2.96296E-6 L 0.09388 2.96296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23" grpId="0" animBg="1"/>
      <p:bldP spid="24" grpId="0" animBg="1"/>
      <p:bldP spid="26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404552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870065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5209310" y="2991853"/>
            <a:ext cx="609600" cy="8742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717964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881746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554182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6373092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75368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986443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11028220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11144543" y="2176266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4161851" y="2191749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5325633" y="2191749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43B4E83C-6CB4-4B6B-A592-2E3084CCCCF3}"/>
              </a:ext>
            </a:extLst>
          </p:cNvPr>
          <p:cNvSpPr txBox="1"/>
          <p:nvPr/>
        </p:nvSpPr>
        <p:spPr>
          <a:xfrm>
            <a:off x="554182" y="413535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4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22AEF4F5-3B16-49E0-8FFC-A624A8F47BDE}"/>
              </a:ext>
            </a:extLst>
          </p:cNvPr>
          <p:cNvSpPr txBox="1"/>
          <p:nvPr/>
        </p:nvSpPr>
        <p:spPr>
          <a:xfrm>
            <a:off x="6288505" y="577516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80 &lt; 52 ? NO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F5CC9F8E-2E03-4311-A702-55DA9BB818FD}"/>
              </a:ext>
            </a:extLst>
          </p:cNvPr>
          <p:cNvSpPr txBox="1"/>
          <p:nvPr/>
        </p:nvSpPr>
        <p:spPr>
          <a:xfrm>
            <a:off x="10676023" y="956473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</p:spTree>
    <p:extLst>
      <p:ext uri="{BB962C8B-B14F-4D97-AF65-F5344CB8AC3E}">
        <p14:creationId xmlns:p14="http://schemas.microsoft.com/office/powerpoint/2010/main" val="815923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2.59259E-6 L 0.09558 -2.59259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404552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870065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520931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717964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881746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554182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6373092" y="2991853"/>
            <a:ext cx="609600" cy="8742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75368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986443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11028220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11144543" y="2190027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4174976" y="2197769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6521116" y="2197769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128690C3-8F8D-4530-8363-0A0A2F7D2807}"/>
              </a:ext>
            </a:extLst>
          </p:cNvPr>
          <p:cNvSpPr txBox="1"/>
          <p:nvPr/>
        </p:nvSpPr>
        <p:spPr>
          <a:xfrm>
            <a:off x="554182" y="413535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4</a:t>
            </a: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CCAC7714-CA4D-47C9-9161-CD38820E9B19}"/>
              </a:ext>
            </a:extLst>
          </p:cNvPr>
          <p:cNvSpPr txBox="1"/>
          <p:nvPr/>
        </p:nvSpPr>
        <p:spPr>
          <a:xfrm>
            <a:off x="6288505" y="577516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66 &lt; 52 ? NO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BCF6EB77-2558-4651-A7A0-F7681C75C54E}"/>
              </a:ext>
            </a:extLst>
          </p:cNvPr>
          <p:cNvSpPr txBox="1"/>
          <p:nvPr/>
        </p:nvSpPr>
        <p:spPr>
          <a:xfrm>
            <a:off x="10676023" y="956473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</p:spTree>
    <p:extLst>
      <p:ext uri="{BB962C8B-B14F-4D97-AF65-F5344CB8AC3E}">
        <p14:creationId xmlns:p14="http://schemas.microsoft.com/office/powerpoint/2010/main" val="2796893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2.96296E-6 L 0.09297 0.0020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48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404552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870065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520931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717964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881746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554182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6373092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7536874" y="2991853"/>
            <a:ext cx="609600" cy="8742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986443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11028220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11144543" y="2217821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4174976" y="2265668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7644100" y="2265668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1CDC985B-AD61-4678-842A-527861A67068}"/>
              </a:ext>
            </a:extLst>
          </p:cNvPr>
          <p:cNvSpPr txBox="1"/>
          <p:nvPr/>
        </p:nvSpPr>
        <p:spPr>
          <a:xfrm>
            <a:off x="554182" y="413535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4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C138FCC0-50EF-4568-9C06-804EA7DFEBF9}"/>
              </a:ext>
            </a:extLst>
          </p:cNvPr>
          <p:cNvSpPr txBox="1"/>
          <p:nvPr/>
        </p:nvSpPr>
        <p:spPr>
          <a:xfrm>
            <a:off x="6288505" y="1227221"/>
            <a:ext cx="149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Swap</a:t>
            </a:r>
            <a:r>
              <a:rPr lang="hu-HU" dirty="0"/>
              <a:t> (49, 60)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E5838952-E8ED-490B-AB1E-BC4438DB0390}"/>
              </a:ext>
            </a:extLst>
          </p:cNvPr>
          <p:cNvSpPr txBox="1"/>
          <p:nvPr/>
        </p:nvSpPr>
        <p:spPr>
          <a:xfrm>
            <a:off x="6288505" y="577516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49 &lt; 52 ? YES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1A49281-715D-4CD5-878F-8254C2F0065A}"/>
              </a:ext>
            </a:extLst>
          </p:cNvPr>
          <p:cNvSpPr txBox="1"/>
          <p:nvPr/>
        </p:nvSpPr>
        <p:spPr>
          <a:xfrm>
            <a:off x="10676023" y="956473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</p:spTree>
    <p:extLst>
      <p:ext uri="{BB962C8B-B14F-4D97-AF65-F5344CB8AC3E}">
        <p14:creationId xmlns:p14="http://schemas.microsoft.com/office/powerpoint/2010/main" val="2436494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0 L 0.07747 0.04005 C 0.09349 0.04907 0.11745 0.05394 0.14284 0.05394 C 0.17161 0.05394 0.19453 0.04907 0.21055 0.04005 L 0.28763 0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49" y="268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2446E-16 2.96296E-6 L -0.07682 -0.04028 C -0.09271 -0.04931 -0.1168 -0.05394 -0.1418 -0.05394 C -0.17044 -0.05394 -0.19336 -0.04931 -0.20924 -0.04028 L -0.28581 2.96296E-6 " pathEditMode="relative" rAng="0" ptsTypes="AAAAA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97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7.40741E-7 L 0.09609 -0.0041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5" y="-20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09427 -0.0013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14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23" grpId="0" animBg="1"/>
      <p:bldP spid="24" grpId="0" animBg="1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75368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8700656" y="2991853"/>
            <a:ext cx="609600" cy="8742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5209310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717964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881746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554182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6373092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4045528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9864438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11028220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11144543" y="2176266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5325633" y="2241871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8816979" y="2191749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6E903C0D-FE11-4F00-BFC6-56BF50FC4FAD}"/>
              </a:ext>
            </a:extLst>
          </p:cNvPr>
          <p:cNvSpPr txBox="1"/>
          <p:nvPr/>
        </p:nvSpPr>
        <p:spPr>
          <a:xfrm>
            <a:off x="6288505" y="1227221"/>
            <a:ext cx="149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Swap</a:t>
            </a:r>
            <a:r>
              <a:rPr lang="hu-HU" dirty="0"/>
              <a:t> (28, 80)</a:t>
            </a: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39C24DC3-CF73-4B09-870D-5254686CED0D}"/>
              </a:ext>
            </a:extLst>
          </p:cNvPr>
          <p:cNvSpPr txBox="1"/>
          <p:nvPr/>
        </p:nvSpPr>
        <p:spPr>
          <a:xfrm>
            <a:off x="554182" y="413535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5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9AAB5F53-C0D1-4403-AEF4-D5B063AE04E8}"/>
              </a:ext>
            </a:extLst>
          </p:cNvPr>
          <p:cNvSpPr txBox="1"/>
          <p:nvPr/>
        </p:nvSpPr>
        <p:spPr>
          <a:xfrm>
            <a:off x="6288505" y="577516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28 &lt; 52 ? YES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7A7A434D-1BF6-4C01-BAFF-F4FD4C9C5C3F}"/>
              </a:ext>
            </a:extLst>
          </p:cNvPr>
          <p:cNvSpPr txBox="1"/>
          <p:nvPr/>
        </p:nvSpPr>
        <p:spPr>
          <a:xfrm>
            <a:off x="10676023" y="956473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</p:spTree>
    <p:extLst>
      <p:ext uri="{BB962C8B-B14F-4D97-AF65-F5344CB8AC3E}">
        <p14:creationId xmlns:p14="http://schemas.microsoft.com/office/powerpoint/2010/main" val="24647484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1 0 L 0.08112 0.03981 C 0.09726 0.04884 0.12135 0.05394 0.14648 0.05394 C 0.175 0.05394 0.19778 0.04884 0.21406 0.03981 L 0.29114 0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10" y="268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47 -1.11111E-6 L -0.07174 -0.03912 C -0.08789 -0.04792 -0.11172 -0.05255 -0.13711 -0.05255 C -0.16588 -0.05255 -0.1888 -0.04792 -0.20494 -0.03912 L -0.28164 -1.11111E-6 " pathEditMode="relative" rAng="0" ptsTypes="AAAAA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62" y="-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9259E-6 L 0.09688 0.0067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4" y="32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1.48148E-6 L 0.09571 -0.0016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79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3" grpId="0" animBg="1"/>
      <p:bldP spid="24" grpId="0" animBg="1"/>
      <p:bldP spid="26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:a16="http://schemas.microsoft.com/office/drawing/2014/main" id="{51708AAD-67F7-49EE-AA59-576FA5E31E99}"/>
              </a:ext>
            </a:extLst>
          </p:cNvPr>
          <p:cNvSpPr/>
          <p:nvPr/>
        </p:nvSpPr>
        <p:spPr>
          <a:xfrm>
            <a:off x="7536874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60</a:t>
            </a:r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9CBD12A7-F604-40B7-B88D-B42ED83D9E9A}"/>
              </a:ext>
            </a:extLst>
          </p:cNvPr>
          <p:cNvSpPr/>
          <p:nvPr/>
        </p:nvSpPr>
        <p:spPr>
          <a:xfrm>
            <a:off x="5209310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28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4B2EBDD4-A5AE-4576-9D62-69858E54B947}"/>
              </a:ext>
            </a:extLst>
          </p:cNvPr>
          <p:cNvSpPr/>
          <p:nvPr/>
        </p:nvSpPr>
        <p:spPr>
          <a:xfrm>
            <a:off x="8700656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80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E8488B8-B5AC-4E2B-9907-2AD24C725FCA}"/>
              </a:ext>
            </a:extLst>
          </p:cNvPr>
          <p:cNvSpPr/>
          <p:nvPr/>
        </p:nvSpPr>
        <p:spPr>
          <a:xfrm>
            <a:off x="1717964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25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8B07E1A-4E97-4DAD-9E11-E509B58F180A}"/>
              </a:ext>
            </a:extLst>
          </p:cNvPr>
          <p:cNvSpPr/>
          <p:nvPr/>
        </p:nvSpPr>
        <p:spPr>
          <a:xfrm>
            <a:off x="2881746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32</a:t>
            </a: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B5364B46-1C50-4606-9A64-5182A95DA7BE}"/>
              </a:ext>
            </a:extLst>
          </p:cNvPr>
          <p:cNvSpPr/>
          <p:nvPr/>
        </p:nvSpPr>
        <p:spPr>
          <a:xfrm>
            <a:off x="554182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21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97A79F6-1090-41F5-AB0D-2C82D53E71A3}"/>
              </a:ext>
            </a:extLst>
          </p:cNvPr>
          <p:cNvSpPr/>
          <p:nvPr/>
        </p:nvSpPr>
        <p:spPr>
          <a:xfrm>
            <a:off x="6373092" y="2991853"/>
            <a:ext cx="609600" cy="8742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66</a:t>
            </a:r>
          </a:p>
        </p:txBody>
      </p:sp>
      <p:sp>
        <p:nvSpPr>
          <p:cNvPr id="11" name="Téglalap 10">
            <a:extLst>
              <a:ext uri="{FF2B5EF4-FFF2-40B4-BE49-F238E27FC236}">
                <a16:creationId xmlns:a16="http://schemas.microsoft.com/office/drawing/2014/main" id="{74B41D64-2E92-4704-82F7-9818F510C22C}"/>
              </a:ext>
            </a:extLst>
          </p:cNvPr>
          <p:cNvSpPr/>
          <p:nvPr/>
        </p:nvSpPr>
        <p:spPr>
          <a:xfrm>
            <a:off x="4045528" y="2991853"/>
            <a:ext cx="609600" cy="8742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49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A670B262-1C5E-4C60-A3C2-7B5C7A85B8E7}"/>
              </a:ext>
            </a:extLst>
          </p:cNvPr>
          <p:cNvSpPr/>
          <p:nvPr/>
        </p:nvSpPr>
        <p:spPr>
          <a:xfrm>
            <a:off x="9864438" y="2991853"/>
            <a:ext cx="609600" cy="8742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D2A02173-9AE5-4AF8-8890-F612F8603558}"/>
              </a:ext>
            </a:extLst>
          </p:cNvPr>
          <p:cNvSpPr/>
          <p:nvPr/>
        </p:nvSpPr>
        <p:spPr>
          <a:xfrm>
            <a:off x="11028220" y="2991853"/>
            <a:ext cx="609600" cy="8742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52</a:t>
            </a:r>
          </a:p>
        </p:txBody>
      </p:sp>
      <p:sp>
        <p:nvSpPr>
          <p:cNvPr id="15" name="Nyíl: lefelé mutató 14">
            <a:extLst>
              <a:ext uri="{FF2B5EF4-FFF2-40B4-BE49-F238E27FC236}">
                <a16:creationId xmlns:a16="http://schemas.microsoft.com/office/drawing/2014/main" id="{10E487C1-A54C-46CA-A29D-AB4CBDDF1D6D}"/>
              </a:ext>
            </a:extLst>
          </p:cNvPr>
          <p:cNvSpPr/>
          <p:nvPr/>
        </p:nvSpPr>
        <p:spPr>
          <a:xfrm>
            <a:off x="11135280" y="2145575"/>
            <a:ext cx="376953" cy="673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r</a:t>
            </a:r>
          </a:p>
        </p:txBody>
      </p:sp>
      <p:sp>
        <p:nvSpPr>
          <p:cNvPr id="23" name="Nyíl: lefelé mutató 22">
            <a:extLst>
              <a:ext uri="{FF2B5EF4-FFF2-40B4-BE49-F238E27FC236}">
                <a16:creationId xmlns:a16="http://schemas.microsoft.com/office/drawing/2014/main" id="{6A6A099C-886D-468E-AC90-A09F1D75FFB5}"/>
              </a:ext>
            </a:extLst>
          </p:cNvPr>
          <p:cNvSpPr/>
          <p:nvPr/>
        </p:nvSpPr>
        <p:spPr>
          <a:xfrm>
            <a:off x="6489415" y="2241871"/>
            <a:ext cx="376953" cy="65828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i</a:t>
            </a:r>
          </a:p>
        </p:txBody>
      </p:sp>
      <p:sp>
        <p:nvSpPr>
          <p:cNvPr id="24" name="Nyíl: lefelé mutató 23">
            <a:extLst>
              <a:ext uri="{FF2B5EF4-FFF2-40B4-BE49-F238E27FC236}">
                <a16:creationId xmlns:a16="http://schemas.microsoft.com/office/drawing/2014/main" id="{53FE258B-58AA-4063-83A7-CA056E685AC0}"/>
              </a:ext>
            </a:extLst>
          </p:cNvPr>
          <p:cNvSpPr/>
          <p:nvPr/>
        </p:nvSpPr>
        <p:spPr>
          <a:xfrm>
            <a:off x="9980761" y="2145575"/>
            <a:ext cx="376953" cy="65828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</a:t>
            </a: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6E903C0D-FE11-4F00-BFC6-56BF50FC4FAD}"/>
              </a:ext>
            </a:extLst>
          </p:cNvPr>
          <p:cNvSpPr txBox="1"/>
          <p:nvPr/>
        </p:nvSpPr>
        <p:spPr>
          <a:xfrm>
            <a:off x="6288505" y="1227221"/>
            <a:ext cx="149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Swap</a:t>
            </a:r>
            <a:r>
              <a:rPr lang="hu-HU" dirty="0"/>
              <a:t> (66, 3)</a:t>
            </a: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C94DC56C-0A84-4046-8AC0-124F2EC95B71}"/>
              </a:ext>
            </a:extLst>
          </p:cNvPr>
          <p:cNvSpPr txBox="1"/>
          <p:nvPr/>
        </p:nvSpPr>
        <p:spPr>
          <a:xfrm>
            <a:off x="554182" y="4135354"/>
            <a:ext cx="147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 := 6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3F16AD6D-5B9C-4F46-9F86-464B6E9F107D}"/>
              </a:ext>
            </a:extLst>
          </p:cNvPr>
          <p:cNvSpPr txBox="1"/>
          <p:nvPr/>
        </p:nvSpPr>
        <p:spPr>
          <a:xfrm>
            <a:off x="6288505" y="577516"/>
            <a:ext cx="2069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3 &lt; 52 ? YES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323ECE03-A9D1-4DB4-A6F9-38598660BFAA}"/>
              </a:ext>
            </a:extLst>
          </p:cNvPr>
          <p:cNvSpPr txBox="1"/>
          <p:nvPr/>
        </p:nvSpPr>
        <p:spPr>
          <a:xfrm>
            <a:off x="10676023" y="956473"/>
            <a:ext cx="1313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J &lt; r ? Igen</a:t>
            </a:r>
          </a:p>
        </p:txBody>
      </p:sp>
    </p:spTree>
    <p:extLst>
      <p:ext uri="{BB962C8B-B14F-4D97-AF65-F5344CB8AC3E}">
        <p14:creationId xmlns:p14="http://schemas.microsoft.com/office/powerpoint/2010/main" val="380920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0 L 0.08255 0.04005 C 0.09843 0.04907 0.12252 0.05394 0.14778 0.05394 C 0.1763 0.05394 0.19935 0.04907 0.21523 0.04005 L 0.29232 0 " pathEditMode="relative" rAng="0" ptsTypes="AAAAA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3" y="268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98 0 L -0.0711 -0.04005 C -0.08711 -0.04907 -0.1112 -0.05394 -0.13646 -0.05394 C -0.16511 -0.05394 -0.18803 -0.04907 -0.20404 -0.04005 L -0.28086 0 " pathEditMode="relative" rAng="0" ptsTypes="AAAAA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49" y="-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1.48148E-6 L 0.09557 0.0011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79" y="4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7037E-7 L 0.09558 -0.1236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79" y="-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23" grpId="0" animBg="1"/>
      <p:bldP spid="24" grpId="0" animBg="1"/>
      <p:bldP spid="26" grpId="0"/>
      <p:bldP spid="28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</TotalTime>
  <Words>798</Words>
  <Application>Microsoft Office PowerPoint</Application>
  <PresentationFormat>Szélesvásznú</PresentationFormat>
  <Paragraphs>473</Paragraphs>
  <Slides>31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Office-téma</vt:lpstr>
      <vt:lpstr>Quicksort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Quicksort</dc:title>
  <dc:creator>Molnár Balázs</dc:creator>
  <cp:lastModifiedBy>Kovácsné Pusztai Kinga</cp:lastModifiedBy>
  <cp:revision>72</cp:revision>
  <dcterms:created xsi:type="dcterms:W3CDTF">2020-04-20T11:03:59Z</dcterms:created>
  <dcterms:modified xsi:type="dcterms:W3CDTF">2020-05-17T19:12:06Z</dcterms:modified>
</cp:coreProperties>
</file>