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7" r:id="rId2"/>
    <p:sldId id="278" r:id="rId3"/>
    <p:sldId id="279" r:id="rId4"/>
    <p:sldId id="281" r:id="rId5"/>
    <p:sldId id="283" r:id="rId6"/>
    <p:sldId id="304" r:id="rId7"/>
    <p:sldId id="305" r:id="rId8"/>
    <p:sldId id="309" r:id="rId9"/>
    <p:sldId id="310" r:id="rId10"/>
    <p:sldId id="306" r:id="rId11"/>
    <p:sldId id="307" r:id="rId12"/>
    <p:sldId id="308" r:id="rId13"/>
  </p:sldIdLst>
  <p:sldSz cx="9144000" cy="6858000" type="screen4x3"/>
  <p:notesSz cx="6858000" cy="9144000"/>
  <p:defaultTextStyle>
    <a:defPPr>
      <a:defRPr lang="hu-H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664" autoAdjust="0"/>
  </p:normalViewPr>
  <p:slideViewPr>
    <p:cSldViewPr>
      <p:cViewPr varScale="1">
        <p:scale>
          <a:sx n="86" d="100"/>
          <a:sy n="86" d="100"/>
        </p:scale>
        <p:origin x="152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DA9C34B-30A0-4516-9446-867B05652A8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hu-HU"/>
          </a:p>
        </p:txBody>
      </p:sp>
      <p:sp>
        <p:nvSpPr>
          <p:cNvPr id="4099" name="Rectangle 3">
            <a:extLst>
              <a:ext uri="{FF2B5EF4-FFF2-40B4-BE49-F238E27FC236}">
                <a16:creationId xmlns:a16="http://schemas.microsoft.com/office/drawing/2014/main" id="{9029CAF0-5BC5-475E-96A6-09F20686A19E}"/>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hu-HU"/>
          </a:p>
        </p:txBody>
      </p:sp>
      <p:sp>
        <p:nvSpPr>
          <p:cNvPr id="2052" name="Rectangle 4">
            <a:extLst>
              <a:ext uri="{FF2B5EF4-FFF2-40B4-BE49-F238E27FC236}">
                <a16:creationId xmlns:a16="http://schemas.microsoft.com/office/drawing/2014/main" id="{5A34A42E-640C-486D-A55C-423467B1875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7BCA9995-C29F-471C-8D95-454E7DBB87C0}"/>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u-HU" noProof="0"/>
              <a:t>Mintaszöveg szerkesztése</a:t>
            </a:r>
          </a:p>
          <a:p>
            <a:pPr lvl="1"/>
            <a:r>
              <a:rPr lang="hu-HU" noProof="0"/>
              <a:t>Második szint</a:t>
            </a:r>
          </a:p>
          <a:p>
            <a:pPr lvl="2"/>
            <a:r>
              <a:rPr lang="hu-HU" noProof="0"/>
              <a:t>Harmadik szint</a:t>
            </a:r>
          </a:p>
          <a:p>
            <a:pPr lvl="3"/>
            <a:r>
              <a:rPr lang="hu-HU" noProof="0"/>
              <a:t>Negyedik szint</a:t>
            </a:r>
          </a:p>
          <a:p>
            <a:pPr lvl="4"/>
            <a:r>
              <a:rPr lang="hu-HU" noProof="0"/>
              <a:t>Ötödik szint</a:t>
            </a:r>
          </a:p>
        </p:txBody>
      </p:sp>
      <p:sp>
        <p:nvSpPr>
          <p:cNvPr id="4102" name="Rectangle 6">
            <a:extLst>
              <a:ext uri="{FF2B5EF4-FFF2-40B4-BE49-F238E27FC236}">
                <a16:creationId xmlns:a16="http://schemas.microsoft.com/office/drawing/2014/main" id="{77167F1A-3C93-4509-AA2E-9A2D9B288DA4}"/>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hu-HU"/>
          </a:p>
        </p:txBody>
      </p:sp>
      <p:sp>
        <p:nvSpPr>
          <p:cNvPr id="4103" name="Rectangle 7">
            <a:extLst>
              <a:ext uri="{FF2B5EF4-FFF2-40B4-BE49-F238E27FC236}">
                <a16:creationId xmlns:a16="http://schemas.microsoft.com/office/drawing/2014/main" id="{3F6080D5-87B3-4A1F-A3C1-A0EE0F4404B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9390020E-7747-460F-AEF4-38425002BE45}" type="slidenum">
              <a:rPr lang="hu-HU" altLang="hu-HU"/>
              <a:pPr/>
              <a:t>‹#›</a:t>
            </a:fld>
            <a:endParaRPr lang="hu-HU" altLang="hu-H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87F68734-9617-4329-A81A-DA8527D7850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1888F3E-3923-4A9F-8897-F98C205CD0AD}" type="slidenum">
              <a:rPr lang="hu-HU" altLang="hu-HU"/>
              <a:pPr>
                <a:spcBef>
                  <a:spcPct val="0"/>
                </a:spcBef>
              </a:pPr>
              <a:t>1</a:t>
            </a:fld>
            <a:endParaRPr lang="hu-HU" altLang="hu-HU"/>
          </a:p>
        </p:txBody>
      </p:sp>
      <p:sp>
        <p:nvSpPr>
          <p:cNvPr id="4099" name="Rectangle 2">
            <a:extLst>
              <a:ext uri="{FF2B5EF4-FFF2-40B4-BE49-F238E27FC236}">
                <a16:creationId xmlns:a16="http://schemas.microsoft.com/office/drawing/2014/main" id="{EA85AFE1-9716-422B-960C-4CDC4329C404}"/>
              </a:ext>
            </a:extLst>
          </p:cNvPr>
          <p:cNvSpPr>
            <a:spLocks noGrp="1" noRot="1" noChangeAspect="1" noChangeArrowheads="1" noTextEdit="1"/>
          </p:cNvSpPr>
          <p:nvPr>
            <p:ph type="sldImg"/>
          </p:nvPr>
        </p:nvSpPr>
        <p:spPr>
          <a:xfrm>
            <a:off x="457200" y="457200"/>
            <a:ext cx="5943600" cy="4457700"/>
          </a:xfrm>
          <a:ln/>
        </p:spPr>
      </p:sp>
      <p:sp>
        <p:nvSpPr>
          <p:cNvPr id="4100" name="Rectangle 3">
            <a:extLst>
              <a:ext uri="{FF2B5EF4-FFF2-40B4-BE49-F238E27FC236}">
                <a16:creationId xmlns:a16="http://schemas.microsoft.com/office/drawing/2014/main" id="{F4C388BA-6BA1-4213-8A83-0FF244514547}"/>
              </a:ext>
            </a:extLst>
          </p:cNvPr>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Indexes</a:t>
            </a:r>
          </a:p>
          <a:p>
            <a:pPr marL="114300" lvl="1" defTabSz="457200" eaLnBrk="1" hangingPunct="1"/>
            <a:r>
              <a:rPr lang="en-US" altLang="hu-HU"/>
              <a:t>Indexes are optional structures associated with tables. They can be created to improve the performance of data update and retrieval. An Oracle index provides a direct access path to a row of data.</a:t>
            </a:r>
          </a:p>
          <a:p>
            <a:pPr marL="114300" lvl="1" defTabSz="457200" eaLnBrk="1" hangingPunct="1"/>
            <a:r>
              <a:rPr lang="en-US" altLang="hu-HU"/>
              <a:t>Indexes can be created on one or more columns of a table. After an index is created, it is automatically maintained and used by the Oracle server. Updates to a table’s data, such as adding new rows, updating rows, or deleting rows, are automatically propagated to all relevant indexes with complete transparency to users.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C5284310-32A6-4F16-94AE-134E07B33B6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04D3F22-B2E6-4CD1-9175-469B46EF9915}" type="slidenum">
              <a:rPr lang="hu-HU" altLang="hu-HU"/>
              <a:pPr>
                <a:spcBef>
                  <a:spcPct val="0"/>
                </a:spcBef>
              </a:pPr>
              <a:t>2</a:t>
            </a:fld>
            <a:endParaRPr lang="hu-HU" altLang="hu-HU"/>
          </a:p>
        </p:txBody>
      </p:sp>
      <p:sp>
        <p:nvSpPr>
          <p:cNvPr id="16387" name="Rectangle 2">
            <a:extLst>
              <a:ext uri="{FF2B5EF4-FFF2-40B4-BE49-F238E27FC236}">
                <a16:creationId xmlns:a16="http://schemas.microsoft.com/office/drawing/2014/main" id="{96C85D6A-701C-416F-9023-7DF2649E0072}"/>
              </a:ext>
            </a:extLst>
          </p:cNvPr>
          <p:cNvSpPr>
            <a:spLocks noGrp="1" noRot="1" noChangeAspect="1" noChangeArrowheads="1" noTextEdit="1"/>
          </p:cNvSpPr>
          <p:nvPr>
            <p:ph type="sldImg"/>
          </p:nvPr>
        </p:nvSpPr>
        <p:spPr>
          <a:xfrm>
            <a:off x="457200" y="457200"/>
            <a:ext cx="5943600" cy="4457700"/>
          </a:xfrm>
          <a:ln/>
        </p:spPr>
      </p:sp>
      <p:sp>
        <p:nvSpPr>
          <p:cNvPr id="16388" name="Rectangle 3">
            <a:extLst>
              <a:ext uri="{FF2B5EF4-FFF2-40B4-BE49-F238E27FC236}">
                <a16:creationId xmlns:a16="http://schemas.microsoft.com/office/drawing/2014/main" id="{EE8109C4-7F56-4247-8E52-30AFF10CD33B}"/>
              </a:ext>
            </a:extLst>
          </p:cNvPr>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Types of Indexes</a:t>
            </a:r>
          </a:p>
          <a:p>
            <a:pPr marL="114300" lvl="1" defTabSz="457200" eaLnBrk="1" hangingPunct="1"/>
            <a:r>
              <a:rPr lang="en-US" altLang="hu-HU"/>
              <a:t>The following are the most common forms of indexes:</a:t>
            </a:r>
          </a:p>
          <a:p>
            <a:pPr marL="457200" lvl="2" indent="-228600" defTabSz="457200" eaLnBrk="1" hangingPunct="1"/>
            <a:r>
              <a:rPr lang="en-US" altLang="hu-HU"/>
              <a:t>B-tree</a:t>
            </a:r>
          </a:p>
          <a:p>
            <a:pPr marL="457200" lvl="2" indent="-228600" defTabSz="457200" eaLnBrk="1" hangingPunct="1"/>
            <a:r>
              <a:rPr lang="en-US" altLang="hu-HU"/>
              <a:t>Bitmap</a:t>
            </a:r>
          </a:p>
          <a:p>
            <a:pPr marL="114300" lvl="1" defTabSz="457200" eaLnBrk="1" hangingPunct="1"/>
            <a:r>
              <a:rPr lang="en-US" altLang="hu-HU"/>
              <a:t>A B-tree index has its key values stored in a balanced tree (B-tree), allowing for fast binary searches.</a:t>
            </a:r>
          </a:p>
          <a:p>
            <a:pPr marL="114300" lvl="1" defTabSz="457200" eaLnBrk="1" hangingPunct="1"/>
            <a:r>
              <a:rPr lang="en-US" altLang="hu-HU"/>
              <a:t>A bitmap index has a bitmap for each distinct key value being indexed. Within each bitmap, there is a bit set aside for each row in the table being indexed. This allows for fast lookups when there are few distinct values; that is, the indexed column has low cardinality. An example of this is a gender indicator. It can have values of “M” and “F” only. So, there are only two bitmaps to search. For example, if a bitmap index were used for a </a:t>
            </a:r>
            <a:r>
              <a:rPr lang="en-US" altLang="hu-HU">
                <a:latin typeface="Courier New" panose="02070309020205020404" pitchFamily="49" charset="0"/>
              </a:rPr>
              <a:t>phone_number</a:t>
            </a:r>
            <a:r>
              <a:rPr lang="en-US" altLang="hu-HU"/>
              <a:t> column, there would be so many bitmaps to manage and search that it would be very inefficient. Use bitmap indexes for low-cardinality columns.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AA415C51-8F29-477F-93B3-F9D2FDBA1D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89C6E39-10EF-45E2-96EC-CA4013DB0753}" type="slidenum">
              <a:rPr lang="hu-HU" altLang="hu-HU"/>
              <a:pPr>
                <a:spcBef>
                  <a:spcPct val="0"/>
                </a:spcBef>
              </a:pPr>
              <a:t>3</a:t>
            </a:fld>
            <a:endParaRPr lang="hu-HU" altLang="hu-HU"/>
          </a:p>
        </p:txBody>
      </p:sp>
      <p:sp>
        <p:nvSpPr>
          <p:cNvPr id="6147" name="Rectangle 2">
            <a:extLst>
              <a:ext uri="{FF2B5EF4-FFF2-40B4-BE49-F238E27FC236}">
                <a16:creationId xmlns:a16="http://schemas.microsoft.com/office/drawing/2014/main" id="{B8698C0E-693F-420B-9A1A-8D059F76E42F}"/>
              </a:ext>
            </a:extLst>
          </p:cNvPr>
          <p:cNvSpPr>
            <a:spLocks noGrp="1" noRot="1" noChangeAspect="1" noChangeArrowheads="1" noTextEdit="1"/>
          </p:cNvSpPr>
          <p:nvPr>
            <p:ph type="sldImg"/>
          </p:nvPr>
        </p:nvSpPr>
        <p:spPr>
          <a:xfrm>
            <a:off x="457200" y="457200"/>
            <a:ext cx="5943600" cy="4457700"/>
          </a:xfrm>
          <a:ln/>
        </p:spPr>
      </p:sp>
      <p:sp>
        <p:nvSpPr>
          <p:cNvPr id="6148" name="Rectangle 3">
            <a:extLst>
              <a:ext uri="{FF2B5EF4-FFF2-40B4-BE49-F238E27FC236}">
                <a16:creationId xmlns:a16="http://schemas.microsoft.com/office/drawing/2014/main" id="{C575F3FA-B6EC-4AC3-9645-43B1FA620CBB}"/>
              </a:ext>
            </a:extLst>
          </p:cNvPr>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B-Tree Index</a:t>
            </a:r>
          </a:p>
          <a:p>
            <a:pPr marL="114300" lvl="1" defTabSz="457200" eaLnBrk="1" hangingPunct="1"/>
            <a:r>
              <a:rPr lang="en-US" altLang="hu-HU" b="1"/>
              <a:t>Structure of a B-tree index</a:t>
            </a:r>
            <a:endParaRPr lang="en-US" altLang="hu-HU"/>
          </a:p>
          <a:p>
            <a:pPr marL="114300" lvl="1" defTabSz="457200" eaLnBrk="1" hangingPunct="1"/>
            <a:r>
              <a:rPr lang="en-US" altLang="hu-HU"/>
              <a:t>At the top of the index is the root, which contains entries that point to the next level in the index. At the next level are branch blocks, which in turn point to blocks at the next level in the index. At the lowest level are the leaf nodes, which contain the index entries that point to rows in the table. The leaf blocks are doubly linked to facilitate the scanning of the index in an ascending as well as descending order of key values.</a:t>
            </a:r>
            <a:endParaRPr lang="en-US" altLang="hu-HU" b="1"/>
          </a:p>
          <a:p>
            <a:pPr marL="114300" lvl="1" defTabSz="457200" eaLnBrk="1" hangingPunct="1"/>
            <a:r>
              <a:rPr lang="en-US" altLang="hu-HU" b="1"/>
              <a:t>Format of index leaf entries</a:t>
            </a:r>
            <a:endParaRPr lang="en-US" altLang="hu-HU"/>
          </a:p>
          <a:p>
            <a:pPr marL="114300" lvl="1" defTabSz="457200" eaLnBrk="1" hangingPunct="1"/>
            <a:r>
              <a:rPr lang="en-US" altLang="hu-HU"/>
              <a:t>An index entry is made up of the following components:</a:t>
            </a:r>
            <a:endParaRPr lang="en-US" altLang="hu-HU" b="1"/>
          </a:p>
          <a:p>
            <a:pPr marL="457200" lvl="2" indent="-228600" defTabSz="457200" eaLnBrk="1" hangingPunct="1"/>
            <a:r>
              <a:rPr lang="en-US" altLang="hu-HU"/>
              <a:t>An entry header</a:t>
            </a:r>
            <a:r>
              <a:rPr lang="en-US" altLang="hu-HU" i="1"/>
              <a:t>,</a:t>
            </a:r>
            <a:r>
              <a:rPr lang="en-US" altLang="hu-HU"/>
              <a:t> which stores the number of columns and locking information</a:t>
            </a:r>
          </a:p>
          <a:p>
            <a:pPr marL="457200" lvl="2" indent="-228600" defTabSz="457200" eaLnBrk="1" hangingPunct="1"/>
            <a:r>
              <a:rPr lang="en-US" altLang="hu-HU"/>
              <a:t>Key column length-value pairs,</a:t>
            </a:r>
            <a:r>
              <a:rPr lang="en-US" altLang="hu-HU" i="1"/>
              <a:t> </a:t>
            </a:r>
            <a:r>
              <a:rPr lang="en-US" altLang="hu-HU"/>
              <a:t>which define the size of a column in the key followed by the value for the column (The number of such pairs is a maximum of the number of columns in the index.)</a:t>
            </a:r>
          </a:p>
          <a:p>
            <a:pPr marL="457200" lvl="2" indent="-228600" defTabSz="457200" eaLnBrk="1" hangingPunct="1">
              <a:buSzPct val="65000"/>
            </a:pPr>
            <a:r>
              <a:rPr lang="en-US" altLang="hu-HU">
                <a:latin typeface="Courier New" panose="02070309020205020404" pitchFamily="49" charset="0"/>
              </a:rPr>
              <a:t>ROWID</a:t>
            </a:r>
            <a:r>
              <a:rPr lang="en-US" altLang="hu-HU" b="1" i="1"/>
              <a:t> </a:t>
            </a:r>
            <a:r>
              <a:rPr lang="en-US" altLang="hu-HU"/>
              <a:t>of a row that contains the key values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8529EF5A-3334-4AB5-9BCB-E4535A44D5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F38454B-FCE9-439E-90BE-F7C4B62F5561}" type="slidenum">
              <a:rPr lang="hu-HU" altLang="hu-HU"/>
              <a:pPr>
                <a:spcBef>
                  <a:spcPct val="0"/>
                </a:spcBef>
              </a:pPr>
              <a:t>4</a:t>
            </a:fld>
            <a:endParaRPr lang="hu-HU" altLang="hu-HU"/>
          </a:p>
        </p:txBody>
      </p:sp>
      <p:sp>
        <p:nvSpPr>
          <p:cNvPr id="8195" name="Rectangle 2">
            <a:extLst>
              <a:ext uri="{FF2B5EF4-FFF2-40B4-BE49-F238E27FC236}">
                <a16:creationId xmlns:a16="http://schemas.microsoft.com/office/drawing/2014/main" id="{5C6B84A9-C179-4526-B591-E52861D96779}"/>
              </a:ext>
            </a:extLst>
          </p:cNvPr>
          <p:cNvSpPr>
            <a:spLocks noChangeArrowheads="1"/>
          </p:cNvSpPr>
          <p:nvPr/>
        </p:nvSpPr>
        <p:spPr bwMode="auto">
          <a:xfrm>
            <a:off x="3884613" y="-1588"/>
            <a:ext cx="2974975" cy="454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hu-HU" altLang="hu-HU" sz="1800"/>
          </a:p>
        </p:txBody>
      </p:sp>
      <p:sp>
        <p:nvSpPr>
          <p:cNvPr id="8196" name="Rectangle 3">
            <a:extLst>
              <a:ext uri="{FF2B5EF4-FFF2-40B4-BE49-F238E27FC236}">
                <a16:creationId xmlns:a16="http://schemas.microsoft.com/office/drawing/2014/main" id="{5B28432B-2A7F-477E-A6F4-7B77088835AD}"/>
              </a:ext>
            </a:extLst>
          </p:cNvPr>
          <p:cNvSpPr>
            <a:spLocks noChangeArrowheads="1"/>
          </p:cNvSpPr>
          <p:nvPr/>
        </p:nvSpPr>
        <p:spPr bwMode="auto">
          <a:xfrm>
            <a:off x="-1588" y="8688388"/>
            <a:ext cx="2971801"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hu-HU" altLang="hu-HU" sz="1800"/>
          </a:p>
        </p:txBody>
      </p:sp>
      <p:sp>
        <p:nvSpPr>
          <p:cNvPr id="8197" name="Rectangle 4">
            <a:extLst>
              <a:ext uri="{FF2B5EF4-FFF2-40B4-BE49-F238E27FC236}">
                <a16:creationId xmlns:a16="http://schemas.microsoft.com/office/drawing/2014/main" id="{1ED5F69A-4EEA-4651-B728-F913CF26BED5}"/>
              </a:ext>
            </a:extLst>
          </p:cNvPr>
          <p:cNvSpPr>
            <a:spLocks noChangeArrowheads="1"/>
          </p:cNvSpPr>
          <p:nvPr/>
        </p:nvSpPr>
        <p:spPr bwMode="auto">
          <a:xfrm>
            <a:off x="-1588" y="-1588"/>
            <a:ext cx="2971801" cy="454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hu-HU" altLang="hu-HU" sz="1800"/>
          </a:p>
        </p:txBody>
      </p:sp>
      <p:sp>
        <p:nvSpPr>
          <p:cNvPr id="8198" name="Rectangle 5">
            <a:extLst>
              <a:ext uri="{FF2B5EF4-FFF2-40B4-BE49-F238E27FC236}">
                <a16:creationId xmlns:a16="http://schemas.microsoft.com/office/drawing/2014/main" id="{89910407-E478-47FB-9432-56BBFE4ADD02}"/>
              </a:ext>
            </a:extLst>
          </p:cNvPr>
          <p:cNvSpPr>
            <a:spLocks noGrp="1" noRot="1" noChangeAspect="1" noChangeArrowheads="1" noTextEdit="1"/>
          </p:cNvSpPr>
          <p:nvPr>
            <p:ph type="sldImg"/>
          </p:nvPr>
        </p:nvSpPr>
        <p:spPr>
          <a:xfrm>
            <a:off x="457200" y="457200"/>
            <a:ext cx="5943600" cy="4457700"/>
          </a:xfrm>
          <a:ln/>
        </p:spPr>
      </p:sp>
      <p:sp>
        <p:nvSpPr>
          <p:cNvPr id="8199" name="Rectangle 6">
            <a:extLst>
              <a:ext uri="{FF2B5EF4-FFF2-40B4-BE49-F238E27FC236}">
                <a16:creationId xmlns:a16="http://schemas.microsoft.com/office/drawing/2014/main" id="{5DC9EE5D-8539-49D7-90DB-E1596AD0E64F}"/>
              </a:ext>
            </a:extLst>
          </p:cNvPr>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Bitmap Indexes</a:t>
            </a:r>
          </a:p>
          <a:p>
            <a:pPr marL="114300" lvl="1" defTabSz="457200" eaLnBrk="1" hangingPunct="1"/>
            <a:r>
              <a:rPr lang="en-US" altLang="hu-HU"/>
              <a:t>Bitmap indexes are more advantageous than B-tree indexes in certain situations:</a:t>
            </a:r>
            <a:endParaRPr lang="en-US" altLang="hu-HU" b="1"/>
          </a:p>
          <a:p>
            <a:pPr marL="457200" lvl="2" indent="-228600" defTabSz="457200" eaLnBrk="1" hangingPunct="1"/>
            <a:r>
              <a:rPr lang="en-US" altLang="hu-HU"/>
              <a:t>When a table has millions of rows and the key columns have low cardinality—that is, there are very few distinct values for the column. For example, bitmap indexes may be preferable to B-tree indexes for the gender and marital status columns of a table containing passport records.</a:t>
            </a:r>
          </a:p>
          <a:p>
            <a:pPr marL="457200" lvl="2" indent="-228600" defTabSz="457200" eaLnBrk="1" hangingPunct="1"/>
            <a:r>
              <a:rPr lang="en-US" altLang="hu-HU"/>
              <a:t>When queries often use a combination of multiple </a:t>
            </a:r>
            <a:r>
              <a:rPr lang="en-US" altLang="hu-HU">
                <a:latin typeface="Courier New" panose="02070309020205020404" pitchFamily="49" charset="0"/>
              </a:rPr>
              <a:t>WHERE</a:t>
            </a:r>
            <a:r>
              <a:rPr lang="en-US" altLang="hu-HU"/>
              <a:t> conditions involving the </a:t>
            </a:r>
            <a:r>
              <a:rPr lang="en-US" altLang="hu-HU">
                <a:latin typeface="Courier New" panose="02070309020205020404" pitchFamily="49" charset="0"/>
              </a:rPr>
              <a:t>OR</a:t>
            </a:r>
            <a:r>
              <a:rPr lang="en-US" altLang="hu-HU"/>
              <a:t> operator</a:t>
            </a:r>
          </a:p>
          <a:p>
            <a:pPr marL="457200" lvl="2" indent="-228600" defTabSz="457200" eaLnBrk="1" hangingPunct="1"/>
            <a:r>
              <a:rPr lang="en-US" altLang="hu-HU"/>
              <a:t>When there is read-only or low update activity on the key columns</a:t>
            </a:r>
          </a:p>
          <a:p>
            <a:pPr marL="114300" lvl="1" defTabSz="457200" eaLnBrk="1" hangingPunct="1"/>
            <a:r>
              <a:rPr lang="en-US" altLang="hu-HU" b="1"/>
              <a:t>Structure of a bitmap index</a:t>
            </a:r>
            <a:endParaRPr lang="en-US" altLang="hu-HU"/>
          </a:p>
          <a:p>
            <a:pPr marL="114300" lvl="1" defTabSz="457200" eaLnBrk="1" hangingPunct="1"/>
            <a:r>
              <a:rPr lang="en-US" altLang="hu-HU"/>
              <a:t>A bitmap index is also organized as a B-tree, but the leaf node stores a bitmap for each key value instead of a list of </a:t>
            </a:r>
            <a:r>
              <a:rPr lang="en-US" altLang="hu-HU">
                <a:latin typeface="Courier New" panose="02070309020205020404" pitchFamily="49" charset="0"/>
              </a:rPr>
              <a:t>ROWID</a:t>
            </a:r>
            <a:r>
              <a:rPr lang="en-US" altLang="hu-HU"/>
              <a:t>s. Each bit in the bitmap corresponds to a possible </a:t>
            </a:r>
            <a:r>
              <a:rPr lang="en-US" altLang="hu-HU">
                <a:latin typeface="Courier New" panose="02070309020205020404" pitchFamily="49" charset="0"/>
              </a:rPr>
              <a:t>ROWID</a:t>
            </a:r>
            <a:r>
              <a:rPr lang="en-US" altLang="hu-HU"/>
              <a:t>, and if the bit is set, it means that the row with the corresponding </a:t>
            </a:r>
            <a:r>
              <a:rPr lang="en-US" altLang="hu-HU">
                <a:latin typeface="Courier New" panose="02070309020205020404" pitchFamily="49" charset="0"/>
              </a:rPr>
              <a:t>ROWID</a:t>
            </a:r>
            <a:r>
              <a:rPr lang="en-US" altLang="hu-HU"/>
              <a:t> contains the key value.</a:t>
            </a:r>
            <a:endParaRPr lang="en-US" altLang="hu-HU" b="1"/>
          </a:p>
          <a:p>
            <a:pPr marL="114300" lvl="1" defTabSz="457200" eaLnBrk="1" hangingPunct="1"/>
            <a:r>
              <a:rPr lang="en-US" altLang="hu-HU"/>
              <a:t>As shown in the diagram, the leaf node of a bitmap index contains the following:</a:t>
            </a:r>
            <a:endParaRPr lang="en-US" altLang="hu-HU" b="1"/>
          </a:p>
          <a:p>
            <a:pPr marL="457200" lvl="2" indent="-228600" defTabSz="457200" eaLnBrk="1" hangingPunct="1"/>
            <a:r>
              <a:rPr lang="en-US" altLang="hu-HU"/>
              <a:t>An entry header that</a:t>
            </a:r>
            <a:r>
              <a:rPr lang="en-US" altLang="hu-HU" i="1"/>
              <a:t> </a:t>
            </a:r>
            <a:r>
              <a:rPr lang="en-US" altLang="hu-HU"/>
              <a:t>contains the number of columns and lock information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A93F82C2-A885-443A-9EE9-6E6522F4A2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446F5C-3689-4FE6-854C-E3A2C712A8BB}" type="slidenum">
              <a:rPr lang="hu-HU" altLang="hu-HU"/>
              <a:pPr>
                <a:spcBef>
                  <a:spcPct val="0"/>
                </a:spcBef>
              </a:pPr>
              <a:t>5</a:t>
            </a:fld>
            <a:endParaRPr lang="hu-HU" altLang="hu-HU"/>
          </a:p>
        </p:txBody>
      </p:sp>
      <p:sp>
        <p:nvSpPr>
          <p:cNvPr id="19459" name="Rectangle 2">
            <a:extLst>
              <a:ext uri="{FF2B5EF4-FFF2-40B4-BE49-F238E27FC236}">
                <a16:creationId xmlns:a16="http://schemas.microsoft.com/office/drawing/2014/main" id="{B9BA0CAC-7804-4588-A367-2E6C7B43E427}"/>
              </a:ext>
            </a:extLst>
          </p:cNvPr>
          <p:cNvSpPr>
            <a:spLocks noGrp="1" noRot="1" noChangeAspect="1" noChangeArrowheads="1" noTextEdit="1"/>
          </p:cNvSpPr>
          <p:nvPr>
            <p:ph type="sldImg"/>
          </p:nvPr>
        </p:nvSpPr>
        <p:spPr>
          <a:xfrm>
            <a:off x="457200" y="457200"/>
            <a:ext cx="5943600" cy="4457700"/>
          </a:xfrm>
          <a:ln/>
        </p:spPr>
      </p:sp>
      <p:sp>
        <p:nvSpPr>
          <p:cNvPr id="19460" name="Rectangle 3">
            <a:extLst>
              <a:ext uri="{FF2B5EF4-FFF2-40B4-BE49-F238E27FC236}">
                <a16:creationId xmlns:a16="http://schemas.microsoft.com/office/drawing/2014/main" id="{0A13A379-228A-412E-93CB-8DA0BE1F35A6}"/>
              </a:ext>
            </a:extLst>
          </p:cNvPr>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Index Options</a:t>
            </a:r>
          </a:p>
          <a:p>
            <a:pPr marL="114300" lvl="1" defTabSz="457200" eaLnBrk="1" hangingPunct="1"/>
            <a:r>
              <a:rPr lang="en-US" altLang="hu-HU"/>
              <a:t>For efficiency of retrieval, it may be advantageous to have an index store the keys in descending order. This decision is made on the basis of how the data is accessed most frequently.</a:t>
            </a:r>
          </a:p>
          <a:p>
            <a:pPr marL="114300" lvl="1" defTabSz="457200" eaLnBrk="1" hangingPunct="1"/>
            <a:r>
              <a:rPr lang="en-US" altLang="hu-HU"/>
              <a:t>A reverse key index has the bytes of the indexed value stored in reverse order. This can reduce activity in a particular hot spot in the index. If many users are processing data in the same order, then the prefix portions of the key values (that are currently being processed) are close in value at any given instant. Consequently, there is a lot of activity in that area of the index structure. A reverse key index spreads that activity out across the index structure by indexing a reversed-byte version of the key values.</a:t>
            </a:r>
          </a:p>
          <a:p>
            <a:pPr marL="114300" lvl="1" defTabSz="457200" eaLnBrk="1" hangingPunct="1"/>
            <a:r>
              <a:rPr lang="en-US" altLang="hu-HU"/>
              <a:t>An index created by the combination of more than one column is called a composite index. For example, you can create an index based on a person’s last name and first name:</a:t>
            </a:r>
          </a:p>
          <a:p>
            <a:pPr marL="914400" lvl="4" defTabSz="457200" eaLnBrk="1" hangingPunct="1"/>
            <a:r>
              <a:rPr lang="en-US" altLang="hu-HU"/>
              <a:t>CREATE INDEX name_ix ON employees</a:t>
            </a:r>
          </a:p>
          <a:p>
            <a:pPr marL="914400" lvl="4" defTabSz="457200" eaLnBrk="1" hangingPunct="1"/>
            <a:r>
              <a:rPr lang="en-US" altLang="hu-HU"/>
              <a:t>(last_name, first_name);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a:t>Alcím mintájának szerkesztése</a:t>
            </a:r>
          </a:p>
        </p:txBody>
      </p:sp>
      <p:sp>
        <p:nvSpPr>
          <p:cNvPr id="4" name="Rectangle 4">
            <a:extLst>
              <a:ext uri="{FF2B5EF4-FFF2-40B4-BE49-F238E27FC236}">
                <a16:creationId xmlns:a16="http://schemas.microsoft.com/office/drawing/2014/main" id="{CD3900C8-244D-431E-8E1C-B24C2FF6E4D2}"/>
              </a:ext>
            </a:extLst>
          </p:cNvPr>
          <p:cNvSpPr>
            <a:spLocks noGrp="1" noChangeArrowheads="1"/>
          </p:cNvSpPr>
          <p:nvPr>
            <p:ph type="dt" sz="half" idx="10"/>
          </p:nvPr>
        </p:nvSpPr>
        <p:spPr>
          <a:ln/>
        </p:spPr>
        <p:txBody>
          <a:bodyPr/>
          <a:lstStyle>
            <a:lvl1pPr>
              <a:defRPr/>
            </a:lvl1pPr>
          </a:lstStyle>
          <a:p>
            <a:pPr>
              <a:defRPr/>
            </a:pPr>
            <a:endParaRPr lang="hu-HU"/>
          </a:p>
        </p:txBody>
      </p:sp>
      <p:sp>
        <p:nvSpPr>
          <p:cNvPr id="5" name="Rectangle 5">
            <a:extLst>
              <a:ext uri="{FF2B5EF4-FFF2-40B4-BE49-F238E27FC236}">
                <a16:creationId xmlns:a16="http://schemas.microsoft.com/office/drawing/2014/main" id="{F25DC810-80C5-49A4-A8B7-553363854393}"/>
              </a:ext>
            </a:extLst>
          </p:cNvPr>
          <p:cNvSpPr>
            <a:spLocks noGrp="1" noChangeArrowheads="1"/>
          </p:cNvSpPr>
          <p:nvPr>
            <p:ph type="ftr" sz="quarter" idx="11"/>
          </p:nvPr>
        </p:nvSpPr>
        <p:spPr>
          <a:ln/>
        </p:spPr>
        <p:txBody>
          <a:bodyPr/>
          <a:lstStyle>
            <a:lvl1pPr>
              <a:defRPr/>
            </a:lvl1pPr>
          </a:lstStyle>
          <a:p>
            <a:pPr>
              <a:defRPr/>
            </a:pPr>
            <a:endParaRPr lang="hu-HU"/>
          </a:p>
        </p:txBody>
      </p:sp>
      <p:sp>
        <p:nvSpPr>
          <p:cNvPr id="6" name="Rectangle 6">
            <a:extLst>
              <a:ext uri="{FF2B5EF4-FFF2-40B4-BE49-F238E27FC236}">
                <a16:creationId xmlns:a16="http://schemas.microsoft.com/office/drawing/2014/main" id="{5B49B405-D6FF-450A-9FB4-BEA874965BB4}"/>
              </a:ext>
            </a:extLst>
          </p:cNvPr>
          <p:cNvSpPr>
            <a:spLocks noGrp="1" noChangeArrowheads="1"/>
          </p:cNvSpPr>
          <p:nvPr>
            <p:ph type="sldNum" sz="quarter" idx="12"/>
          </p:nvPr>
        </p:nvSpPr>
        <p:spPr>
          <a:ln/>
        </p:spPr>
        <p:txBody>
          <a:bodyPr/>
          <a:lstStyle>
            <a:lvl1pPr>
              <a:defRPr/>
            </a:lvl1pPr>
          </a:lstStyle>
          <a:p>
            <a:fld id="{9F0BE1F9-DA4F-4726-A134-82D8B525EB4B}" type="slidenum">
              <a:rPr lang="hu-HU" altLang="hu-HU"/>
              <a:pPr/>
              <a:t>‹#›</a:t>
            </a:fld>
            <a:endParaRPr lang="hu-HU" altLang="hu-HU"/>
          </a:p>
        </p:txBody>
      </p:sp>
    </p:spTree>
    <p:extLst>
      <p:ext uri="{BB962C8B-B14F-4D97-AF65-F5344CB8AC3E}">
        <p14:creationId xmlns:p14="http://schemas.microsoft.com/office/powerpoint/2010/main" val="718734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a:extLst>
              <a:ext uri="{FF2B5EF4-FFF2-40B4-BE49-F238E27FC236}">
                <a16:creationId xmlns:a16="http://schemas.microsoft.com/office/drawing/2014/main" id="{4C19C593-C8DA-4EAE-9038-E00303B00985}"/>
              </a:ext>
            </a:extLst>
          </p:cNvPr>
          <p:cNvSpPr>
            <a:spLocks noGrp="1" noChangeArrowheads="1"/>
          </p:cNvSpPr>
          <p:nvPr>
            <p:ph type="dt" sz="half" idx="10"/>
          </p:nvPr>
        </p:nvSpPr>
        <p:spPr>
          <a:ln/>
        </p:spPr>
        <p:txBody>
          <a:bodyPr/>
          <a:lstStyle>
            <a:lvl1pPr>
              <a:defRPr/>
            </a:lvl1pPr>
          </a:lstStyle>
          <a:p>
            <a:pPr>
              <a:defRPr/>
            </a:pPr>
            <a:endParaRPr lang="hu-HU"/>
          </a:p>
        </p:txBody>
      </p:sp>
      <p:sp>
        <p:nvSpPr>
          <p:cNvPr id="5" name="Rectangle 5">
            <a:extLst>
              <a:ext uri="{FF2B5EF4-FFF2-40B4-BE49-F238E27FC236}">
                <a16:creationId xmlns:a16="http://schemas.microsoft.com/office/drawing/2014/main" id="{0FF21E76-6600-4D53-8657-30603AA48BEB}"/>
              </a:ext>
            </a:extLst>
          </p:cNvPr>
          <p:cNvSpPr>
            <a:spLocks noGrp="1" noChangeArrowheads="1"/>
          </p:cNvSpPr>
          <p:nvPr>
            <p:ph type="ftr" sz="quarter" idx="11"/>
          </p:nvPr>
        </p:nvSpPr>
        <p:spPr>
          <a:ln/>
        </p:spPr>
        <p:txBody>
          <a:bodyPr/>
          <a:lstStyle>
            <a:lvl1pPr>
              <a:defRPr/>
            </a:lvl1pPr>
          </a:lstStyle>
          <a:p>
            <a:pPr>
              <a:defRPr/>
            </a:pPr>
            <a:endParaRPr lang="hu-HU"/>
          </a:p>
        </p:txBody>
      </p:sp>
      <p:sp>
        <p:nvSpPr>
          <p:cNvPr id="6" name="Rectangle 6">
            <a:extLst>
              <a:ext uri="{FF2B5EF4-FFF2-40B4-BE49-F238E27FC236}">
                <a16:creationId xmlns:a16="http://schemas.microsoft.com/office/drawing/2014/main" id="{A6FEAEC5-746D-4C1F-A5FA-0ACB281EE016}"/>
              </a:ext>
            </a:extLst>
          </p:cNvPr>
          <p:cNvSpPr>
            <a:spLocks noGrp="1" noChangeArrowheads="1"/>
          </p:cNvSpPr>
          <p:nvPr>
            <p:ph type="sldNum" sz="quarter" idx="12"/>
          </p:nvPr>
        </p:nvSpPr>
        <p:spPr>
          <a:ln/>
        </p:spPr>
        <p:txBody>
          <a:bodyPr/>
          <a:lstStyle>
            <a:lvl1pPr>
              <a:defRPr/>
            </a:lvl1pPr>
          </a:lstStyle>
          <a:p>
            <a:fld id="{EF3DA96E-DB0C-41A0-96A8-8DAC91D66C94}" type="slidenum">
              <a:rPr lang="hu-HU" altLang="hu-HU"/>
              <a:pPr/>
              <a:t>‹#›</a:t>
            </a:fld>
            <a:endParaRPr lang="hu-HU" altLang="hu-HU"/>
          </a:p>
        </p:txBody>
      </p:sp>
    </p:spTree>
    <p:extLst>
      <p:ext uri="{BB962C8B-B14F-4D97-AF65-F5344CB8AC3E}">
        <p14:creationId xmlns:p14="http://schemas.microsoft.com/office/powerpoint/2010/main" val="2661775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a:extLst>
              <a:ext uri="{FF2B5EF4-FFF2-40B4-BE49-F238E27FC236}">
                <a16:creationId xmlns:a16="http://schemas.microsoft.com/office/drawing/2014/main" id="{5D9C0E64-FBA1-4755-8A79-2688106FD8B5}"/>
              </a:ext>
            </a:extLst>
          </p:cNvPr>
          <p:cNvSpPr>
            <a:spLocks noGrp="1" noChangeArrowheads="1"/>
          </p:cNvSpPr>
          <p:nvPr>
            <p:ph type="dt" sz="half" idx="10"/>
          </p:nvPr>
        </p:nvSpPr>
        <p:spPr>
          <a:ln/>
        </p:spPr>
        <p:txBody>
          <a:bodyPr/>
          <a:lstStyle>
            <a:lvl1pPr>
              <a:defRPr/>
            </a:lvl1pPr>
          </a:lstStyle>
          <a:p>
            <a:pPr>
              <a:defRPr/>
            </a:pPr>
            <a:endParaRPr lang="hu-HU"/>
          </a:p>
        </p:txBody>
      </p:sp>
      <p:sp>
        <p:nvSpPr>
          <p:cNvPr id="5" name="Rectangle 5">
            <a:extLst>
              <a:ext uri="{FF2B5EF4-FFF2-40B4-BE49-F238E27FC236}">
                <a16:creationId xmlns:a16="http://schemas.microsoft.com/office/drawing/2014/main" id="{5DA38C5A-3CC0-4B8C-9F30-ADB1D64299BA}"/>
              </a:ext>
            </a:extLst>
          </p:cNvPr>
          <p:cNvSpPr>
            <a:spLocks noGrp="1" noChangeArrowheads="1"/>
          </p:cNvSpPr>
          <p:nvPr>
            <p:ph type="ftr" sz="quarter" idx="11"/>
          </p:nvPr>
        </p:nvSpPr>
        <p:spPr>
          <a:ln/>
        </p:spPr>
        <p:txBody>
          <a:bodyPr/>
          <a:lstStyle>
            <a:lvl1pPr>
              <a:defRPr/>
            </a:lvl1pPr>
          </a:lstStyle>
          <a:p>
            <a:pPr>
              <a:defRPr/>
            </a:pPr>
            <a:endParaRPr lang="hu-HU"/>
          </a:p>
        </p:txBody>
      </p:sp>
      <p:sp>
        <p:nvSpPr>
          <p:cNvPr id="6" name="Rectangle 6">
            <a:extLst>
              <a:ext uri="{FF2B5EF4-FFF2-40B4-BE49-F238E27FC236}">
                <a16:creationId xmlns:a16="http://schemas.microsoft.com/office/drawing/2014/main" id="{A9369A6A-CDB0-4479-A916-5E56CD780120}"/>
              </a:ext>
            </a:extLst>
          </p:cNvPr>
          <p:cNvSpPr>
            <a:spLocks noGrp="1" noChangeArrowheads="1"/>
          </p:cNvSpPr>
          <p:nvPr>
            <p:ph type="sldNum" sz="quarter" idx="12"/>
          </p:nvPr>
        </p:nvSpPr>
        <p:spPr>
          <a:ln/>
        </p:spPr>
        <p:txBody>
          <a:bodyPr/>
          <a:lstStyle>
            <a:lvl1pPr>
              <a:defRPr/>
            </a:lvl1pPr>
          </a:lstStyle>
          <a:p>
            <a:fld id="{BA10930B-1E0C-46D1-87BA-F36ED81E8E1D}" type="slidenum">
              <a:rPr lang="hu-HU" altLang="hu-HU"/>
              <a:pPr/>
              <a:t>‹#›</a:t>
            </a:fld>
            <a:endParaRPr lang="hu-HU" altLang="hu-HU"/>
          </a:p>
        </p:txBody>
      </p:sp>
    </p:spTree>
    <p:extLst>
      <p:ext uri="{BB962C8B-B14F-4D97-AF65-F5344CB8AC3E}">
        <p14:creationId xmlns:p14="http://schemas.microsoft.com/office/powerpoint/2010/main" val="1309381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a:extLst>
              <a:ext uri="{FF2B5EF4-FFF2-40B4-BE49-F238E27FC236}">
                <a16:creationId xmlns:a16="http://schemas.microsoft.com/office/drawing/2014/main" id="{FCB3399B-FC47-407B-A9B3-DB3057C1449A}"/>
              </a:ext>
            </a:extLst>
          </p:cNvPr>
          <p:cNvSpPr>
            <a:spLocks noGrp="1" noChangeArrowheads="1"/>
          </p:cNvSpPr>
          <p:nvPr>
            <p:ph type="dt" sz="half" idx="10"/>
          </p:nvPr>
        </p:nvSpPr>
        <p:spPr>
          <a:ln/>
        </p:spPr>
        <p:txBody>
          <a:bodyPr/>
          <a:lstStyle>
            <a:lvl1pPr>
              <a:defRPr/>
            </a:lvl1pPr>
          </a:lstStyle>
          <a:p>
            <a:pPr>
              <a:defRPr/>
            </a:pPr>
            <a:endParaRPr lang="hu-HU"/>
          </a:p>
        </p:txBody>
      </p:sp>
      <p:sp>
        <p:nvSpPr>
          <p:cNvPr id="5" name="Rectangle 5">
            <a:extLst>
              <a:ext uri="{FF2B5EF4-FFF2-40B4-BE49-F238E27FC236}">
                <a16:creationId xmlns:a16="http://schemas.microsoft.com/office/drawing/2014/main" id="{42222C21-29CE-4F41-8ECC-002E09B32EDB}"/>
              </a:ext>
            </a:extLst>
          </p:cNvPr>
          <p:cNvSpPr>
            <a:spLocks noGrp="1" noChangeArrowheads="1"/>
          </p:cNvSpPr>
          <p:nvPr>
            <p:ph type="ftr" sz="quarter" idx="11"/>
          </p:nvPr>
        </p:nvSpPr>
        <p:spPr>
          <a:ln/>
        </p:spPr>
        <p:txBody>
          <a:bodyPr/>
          <a:lstStyle>
            <a:lvl1pPr>
              <a:defRPr/>
            </a:lvl1pPr>
          </a:lstStyle>
          <a:p>
            <a:pPr>
              <a:defRPr/>
            </a:pPr>
            <a:endParaRPr lang="hu-HU"/>
          </a:p>
        </p:txBody>
      </p:sp>
      <p:sp>
        <p:nvSpPr>
          <p:cNvPr id="6" name="Rectangle 6">
            <a:extLst>
              <a:ext uri="{FF2B5EF4-FFF2-40B4-BE49-F238E27FC236}">
                <a16:creationId xmlns:a16="http://schemas.microsoft.com/office/drawing/2014/main" id="{FFB0971F-B916-44A7-A850-89A2D7B79C42}"/>
              </a:ext>
            </a:extLst>
          </p:cNvPr>
          <p:cNvSpPr>
            <a:spLocks noGrp="1" noChangeArrowheads="1"/>
          </p:cNvSpPr>
          <p:nvPr>
            <p:ph type="sldNum" sz="quarter" idx="12"/>
          </p:nvPr>
        </p:nvSpPr>
        <p:spPr>
          <a:ln/>
        </p:spPr>
        <p:txBody>
          <a:bodyPr/>
          <a:lstStyle>
            <a:lvl1pPr>
              <a:defRPr/>
            </a:lvl1pPr>
          </a:lstStyle>
          <a:p>
            <a:fld id="{D132D9A5-BF39-4759-BA05-4939F9CA761B}" type="slidenum">
              <a:rPr lang="hu-HU" altLang="hu-HU"/>
              <a:pPr/>
              <a:t>‹#›</a:t>
            </a:fld>
            <a:endParaRPr lang="hu-HU" altLang="hu-HU"/>
          </a:p>
        </p:txBody>
      </p:sp>
    </p:spTree>
    <p:extLst>
      <p:ext uri="{BB962C8B-B14F-4D97-AF65-F5344CB8AC3E}">
        <p14:creationId xmlns:p14="http://schemas.microsoft.com/office/powerpoint/2010/main" val="108680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a:t>Mintaszöveg szerkesztése</a:t>
            </a:r>
          </a:p>
        </p:txBody>
      </p:sp>
      <p:sp>
        <p:nvSpPr>
          <p:cNvPr id="4" name="Rectangle 4">
            <a:extLst>
              <a:ext uri="{FF2B5EF4-FFF2-40B4-BE49-F238E27FC236}">
                <a16:creationId xmlns:a16="http://schemas.microsoft.com/office/drawing/2014/main" id="{A2321CA7-25B5-4768-B7DB-821F530FA7AD}"/>
              </a:ext>
            </a:extLst>
          </p:cNvPr>
          <p:cNvSpPr>
            <a:spLocks noGrp="1" noChangeArrowheads="1"/>
          </p:cNvSpPr>
          <p:nvPr>
            <p:ph type="dt" sz="half" idx="10"/>
          </p:nvPr>
        </p:nvSpPr>
        <p:spPr>
          <a:ln/>
        </p:spPr>
        <p:txBody>
          <a:bodyPr/>
          <a:lstStyle>
            <a:lvl1pPr>
              <a:defRPr/>
            </a:lvl1pPr>
          </a:lstStyle>
          <a:p>
            <a:pPr>
              <a:defRPr/>
            </a:pPr>
            <a:endParaRPr lang="hu-HU"/>
          </a:p>
        </p:txBody>
      </p:sp>
      <p:sp>
        <p:nvSpPr>
          <p:cNvPr id="5" name="Rectangle 5">
            <a:extLst>
              <a:ext uri="{FF2B5EF4-FFF2-40B4-BE49-F238E27FC236}">
                <a16:creationId xmlns:a16="http://schemas.microsoft.com/office/drawing/2014/main" id="{E8F4CCBE-A61A-4418-B8EF-AD369EEE9549}"/>
              </a:ext>
            </a:extLst>
          </p:cNvPr>
          <p:cNvSpPr>
            <a:spLocks noGrp="1" noChangeArrowheads="1"/>
          </p:cNvSpPr>
          <p:nvPr>
            <p:ph type="ftr" sz="quarter" idx="11"/>
          </p:nvPr>
        </p:nvSpPr>
        <p:spPr>
          <a:ln/>
        </p:spPr>
        <p:txBody>
          <a:bodyPr/>
          <a:lstStyle>
            <a:lvl1pPr>
              <a:defRPr/>
            </a:lvl1pPr>
          </a:lstStyle>
          <a:p>
            <a:pPr>
              <a:defRPr/>
            </a:pPr>
            <a:endParaRPr lang="hu-HU"/>
          </a:p>
        </p:txBody>
      </p:sp>
      <p:sp>
        <p:nvSpPr>
          <p:cNvPr id="6" name="Rectangle 6">
            <a:extLst>
              <a:ext uri="{FF2B5EF4-FFF2-40B4-BE49-F238E27FC236}">
                <a16:creationId xmlns:a16="http://schemas.microsoft.com/office/drawing/2014/main" id="{18D12DAD-0CBE-4BDF-A50A-AB2FBB5FD4A5}"/>
              </a:ext>
            </a:extLst>
          </p:cNvPr>
          <p:cNvSpPr>
            <a:spLocks noGrp="1" noChangeArrowheads="1"/>
          </p:cNvSpPr>
          <p:nvPr>
            <p:ph type="sldNum" sz="quarter" idx="12"/>
          </p:nvPr>
        </p:nvSpPr>
        <p:spPr>
          <a:ln/>
        </p:spPr>
        <p:txBody>
          <a:bodyPr/>
          <a:lstStyle>
            <a:lvl1pPr>
              <a:defRPr/>
            </a:lvl1pPr>
          </a:lstStyle>
          <a:p>
            <a:fld id="{2E4ECF24-6B6C-4A3C-A93D-CB717193B313}" type="slidenum">
              <a:rPr lang="hu-HU" altLang="hu-HU"/>
              <a:pPr/>
              <a:t>‹#›</a:t>
            </a:fld>
            <a:endParaRPr lang="hu-HU" altLang="hu-HU"/>
          </a:p>
        </p:txBody>
      </p:sp>
    </p:spTree>
    <p:extLst>
      <p:ext uri="{BB962C8B-B14F-4D97-AF65-F5344CB8AC3E}">
        <p14:creationId xmlns:p14="http://schemas.microsoft.com/office/powerpoint/2010/main" val="2117331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Rectangle 4">
            <a:extLst>
              <a:ext uri="{FF2B5EF4-FFF2-40B4-BE49-F238E27FC236}">
                <a16:creationId xmlns:a16="http://schemas.microsoft.com/office/drawing/2014/main" id="{533DAF74-99F7-4102-9C49-950BCB0DFB82}"/>
              </a:ext>
            </a:extLst>
          </p:cNvPr>
          <p:cNvSpPr>
            <a:spLocks noGrp="1" noChangeArrowheads="1"/>
          </p:cNvSpPr>
          <p:nvPr>
            <p:ph type="dt" sz="half" idx="10"/>
          </p:nvPr>
        </p:nvSpPr>
        <p:spPr>
          <a:ln/>
        </p:spPr>
        <p:txBody>
          <a:bodyPr/>
          <a:lstStyle>
            <a:lvl1pPr>
              <a:defRPr/>
            </a:lvl1pPr>
          </a:lstStyle>
          <a:p>
            <a:pPr>
              <a:defRPr/>
            </a:pPr>
            <a:endParaRPr lang="hu-HU"/>
          </a:p>
        </p:txBody>
      </p:sp>
      <p:sp>
        <p:nvSpPr>
          <p:cNvPr id="6" name="Rectangle 5">
            <a:extLst>
              <a:ext uri="{FF2B5EF4-FFF2-40B4-BE49-F238E27FC236}">
                <a16:creationId xmlns:a16="http://schemas.microsoft.com/office/drawing/2014/main" id="{4E00DB4A-BE80-4E26-B59C-B44992ABCB33}"/>
              </a:ext>
            </a:extLst>
          </p:cNvPr>
          <p:cNvSpPr>
            <a:spLocks noGrp="1" noChangeArrowheads="1"/>
          </p:cNvSpPr>
          <p:nvPr>
            <p:ph type="ftr" sz="quarter" idx="11"/>
          </p:nvPr>
        </p:nvSpPr>
        <p:spPr>
          <a:ln/>
        </p:spPr>
        <p:txBody>
          <a:bodyPr/>
          <a:lstStyle>
            <a:lvl1pPr>
              <a:defRPr/>
            </a:lvl1pPr>
          </a:lstStyle>
          <a:p>
            <a:pPr>
              <a:defRPr/>
            </a:pPr>
            <a:endParaRPr lang="hu-HU"/>
          </a:p>
        </p:txBody>
      </p:sp>
      <p:sp>
        <p:nvSpPr>
          <p:cNvPr id="7" name="Rectangle 6">
            <a:extLst>
              <a:ext uri="{FF2B5EF4-FFF2-40B4-BE49-F238E27FC236}">
                <a16:creationId xmlns:a16="http://schemas.microsoft.com/office/drawing/2014/main" id="{3AC613FC-190E-4D25-8FD9-7946926E073F}"/>
              </a:ext>
            </a:extLst>
          </p:cNvPr>
          <p:cNvSpPr>
            <a:spLocks noGrp="1" noChangeArrowheads="1"/>
          </p:cNvSpPr>
          <p:nvPr>
            <p:ph type="sldNum" sz="quarter" idx="12"/>
          </p:nvPr>
        </p:nvSpPr>
        <p:spPr>
          <a:ln/>
        </p:spPr>
        <p:txBody>
          <a:bodyPr/>
          <a:lstStyle>
            <a:lvl1pPr>
              <a:defRPr/>
            </a:lvl1pPr>
          </a:lstStyle>
          <a:p>
            <a:fld id="{C376C711-0CEB-42FC-BAC6-EC9D05577FC9}" type="slidenum">
              <a:rPr lang="hu-HU" altLang="hu-HU"/>
              <a:pPr/>
              <a:t>‹#›</a:t>
            </a:fld>
            <a:endParaRPr lang="hu-HU" altLang="hu-HU"/>
          </a:p>
        </p:txBody>
      </p:sp>
    </p:spTree>
    <p:extLst>
      <p:ext uri="{BB962C8B-B14F-4D97-AF65-F5344CB8AC3E}">
        <p14:creationId xmlns:p14="http://schemas.microsoft.com/office/powerpoint/2010/main" val="774857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Rectangle 4">
            <a:extLst>
              <a:ext uri="{FF2B5EF4-FFF2-40B4-BE49-F238E27FC236}">
                <a16:creationId xmlns:a16="http://schemas.microsoft.com/office/drawing/2014/main" id="{3F778C1F-A41D-4A39-B8F5-C64D4001B943}"/>
              </a:ext>
            </a:extLst>
          </p:cNvPr>
          <p:cNvSpPr>
            <a:spLocks noGrp="1" noChangeArrowheads="1"/>
          </p:cNvSpPr>
          <p:nvPr>
            <p:ph type="dt" sz="half" idx="10"/>
          </p:nvPr>
        </p:nvSpPr>
        <p:spPr>
          <a:ln/>
        </p:spPr>
        <p:txBody>
          <a:bodyPr/>
          <a:lstStyle>
            <a:lvl1pPr>
              <a:defRPr/>
            </a:lvl1pPr>
          </a:lstStyle>
          <a:p>
            <a:pPr>
              <a:defRPr/>
            </a:pPr>
            <a:endParaRPr lang="hu-HU"/>
          </a:p>
        </p:txBody>
      </p:sp>
      <p:sp>
        <p:nvSpPr>
          <p:cNvPr id="8" name="Rectangle 5">
            <a:extLst>
              <a:ext uri="{FF2B5EF4-FFF2-40B4-BE49-F238E27FC236}">
                <a16:creationId xmlns:a16="http://schemas.microsoft.com/office/drawing/2014/main" id="{2B6B099F-CB6C-45CB-86C0-1CD0DFAFFCA4}"/>
              </a:ext>
            </a:extLst>
          </p:cNvPr>
          <p:cNvSpPr>
            <a:spLocks noGrp="1" noChangeArrowheads="1"/>
          </p:cNvSpPr>
          <p:nvPr>
            <p:ph type="ftr" sz="quarter" idx="11"/>
          </p:nvPr>
        </p:nvSpPr>
        <p:spPr>
          <a:ln/>
        </p:spPr>
        <p:txBody>
          <a:bodyPr/>
          <a:lstStyle>
            <a:lvl1pPr>
              <a:defRPr/>
            </a:lvl1pPr>
          </a:lstStyle>
          <a:p>
            <a:pPr>
              <a:defRPr/>
            </a:pPr>
            <a:endParaRPr lang="hu-HU"/>
          </a:p>
        </p:txBody>
      </p:sp>
      <p:sp>
        <p:nvSpPr>
          <p:cNvPr id="9" name="Rectangle 6">
            <a:extLst>
              <a:ext uri="{FF2B5EF4-FFF2-40B4-BE49-F238E27FC236}">
                <a16:creationId xmlns:a16="http://schemas.microsoft.com/office/drawing/2014/main" id="{131E8B34-C6E2-4F73-BE93-C18CB719C001}"/>
              </a:ext>
            </a:extLst>
          </p:cNvPr>
          <p:cNvSpPr>
            <a:spLocks noGrp="1" noChangeArrowheads="1"/>
          </p:cNvSpPr>
          <p:nvPr>
            <p:ph type="sldNum" sz="quarter" idx="12"/>
          </p:nvPr>
        </p:nvSpPr>
        <p:spPr>
          <a:ln/>
        </p:spPr>
        <p:txBody>
          <a:bodyPr/>
          <a:lstStyle>
            <a:lvl1pPr>
              <a:defRPr/>
            </a:lvl1pPr>
          </a:lstStyle>
          <a:p>
            <a:fld id="{D1D2D65E-DF90-45E5-906B-6BAAC791C052}" type="slidenum">
              <a:rPr lang="hu-HU" altLang="hu-HU"/>
              <a:pPr/>
              <a:t>‹#›</a:t>
            </a:fld>
            <a:endParaRPr lang="hu-HU" altLang="hu-HU"/>
          </a:p>
        </p:txBody>
      </p:sp>
    </p:spTree>
    <p:extLst>
      <p:ext uri="{BB962C8B-B14F-4D97-AF65-F5344CB8AC3E}">
        <p14:creationId xmlns:p14="http://schemas.microsoft.com/office/powerpoint/2010/main" val="373976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Rectangle 4">
            <a:extLst>
              <a:ext uri="{FF2B5EF4-FFF2-40B4-BE49-F238E27FC236}">
                <a16:creationId xmlns:a16="http://schemas.microsoft.com/office/drawing/2014/main" id="{7AE05200-4E42-4FB3-BFF6-1929709648BB}"/>
              </a:ext>
            </a:extLst>
          </p:cNvPr>
          <p:cNvSpPr>
            <a:spLocks noGrp="1" noChangeArrowheads="1"/>
          </p:cNvSpPr>
          <p:nvPr>
            <p:ph type="dt" sz="half" idx="10"/>
          </p:nvPr>
        </p:nvSpPr>
        <p:spPr>
          <a:ln/>
        </p:spPr>
        <p:txBody>
          <a:bodyPr/>
          <a:lstStyle>
            <a:lvl1pPr>
              <a:defRPr/>
            </a:lvl1pPr>
          </a:lstStyle>
          <a:p>
            <a:pPr>
              <a:defRPr/>
            </a:pPr>
            <a:endParaRPr lang="hu-HU"/>
          </a:p>
        </p:txBody>
      </p:sp>
      <p:sp>
        <p:nvSpPr>
          <p:cNvPr id="4" name="Rectangle 5">
            <a:extLst>
              <a:ext uri="{FF2B5EF4-FFF2-40B4-BE49-F238E27FC236}">
                <a16:creationId xmlns:a16="http://schemas.microsoft.com/office/drawing/2014/main" id="{51372093-90E6-4D8A-A19D-B6C988CB7DC6}"/>
              </a:ext>
            </a:extLst>
          </p:cNvPr>
          <p:cNvSpPr>
            <a:spLocks noGrp="1" noChangeArrowheads="1"/>
          </p:cNvSpPr>
          <p:nvPr>
            <p:ph type="ftr" sz="quarter" idx="11"/>
          </p:nvPr>
        </p:nvSpPr>
        <p:spPr>
          <a:ln/>
        </p:spPr>
        <p:txBody>
          <a:bodyPr/>
          <a:lstStyle>
            <a:lvl1pPr>
              <a:defRPr/>
            </a:lvl1pPr>
          </a:lstStyle>
          <a:p>
            <a:pPr>
              <a:defRPr/>
            </a:pPr>
            <a:endParaRPr lang="hu-HU"/>
          </a:p>
        </p:txBody>
      </p:sp>
      <p:sp>
        <p:nvSpPr>
          <p:cNvPr id="5" name="Rectangle 6">
            <a:extLst>
              <a:ext uri="{FF2B5EF4-FFF2-40B4-BE49-F238E27FC236}">
                <a16:creationId xmlns:a16="http://schemas.microsoft.com/office/drawing/2014/main" id="{2BD6C4E8-5BDA-4903-8BA1-419117A02F37}"/>
              </a:ext>
            </a:extLst>
          </p:cNvPr>
          <p:cNvSpPr>
            <a:spLocks noGrp="1" noChangeArrowheads="1"/>
          </p:cNvSpPr>
          <p:nvPr>
            <p:ph type="sldNum" sz="quarter" idx="12"/>
          </p:nvPr>
        </p:nvSpPr>
        <p:spPr>
          <a:ln/>
        </p:spPr>
        <p:txBody>
          <a:bodyPr/>
          <a:lstStyle>
            <a:lvl1pPr>
              <a:defRPr/>
            </a:lvl1pPr>
          </a:lstStyle>
          <a:p>
            <a:fld id="{83483F1A-11EC-49B2-A1F5-538B375C83C1}" type="slidenum">
              <a:rPr lang="hu-HU" altLang="hu-HU"/>
              <a:pPr/>
              <a:t>‹#›</a:t>
            </a:fld>
            <a:endParaRPr lang="hu-HU" altLang="hu-HU"/>
          </a:p>
        </p:txBody>
      </p:sp>
    </p:spTree>
    <p:extLst>
      <p:ext uri="{BB962C8B-B14F-4D97-AF65-F5344CB8AC3E}">
        <p14:creationId xmlns:p14="http://schemas.microsoft.com/office/powerpoint/2010/main" val="528748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18C088D-C9E4-4BBC-B084-418C26A70078}"/>
              </a:ext>
            </a:extLst>
          </p:cNvPr>
          <p:cNvSpPr>
            <a:spLocks noGrp="1" noChangeArrowheads="1"/>
          </p:cNvSpPr>
          <p:nvPr>
            <p:ph type="dt" sz="half" idx="10"/>
          </p:nvPr>
        </p:nvSpPr>
        <p:spPr>
          <a:ln/>
        </p:spPr>
        <p:txBody>
          <a:bodyPr/>
          <a:lstStyle>
            <a:lvl1pPr>
              <a:defRPr/>
            </a:lvl1pPr>
          </a:lstStyle>
          <a:p>
            <a:pPr>
              <a:defRPr/>
            </a:pPr>
            <a:endParaRPr lang="hu-HU"/>
          </a:p>
        </p:txBody>
      </p:sp>
      <p:sp>
        <p:nvSpPr>
          <p:cNvPr id="3" name="Rectangle 5">
            <a:extLst>
              <a:ext uri="{FF2B5EF4-FFF2-40B4-BE49-F238E27FC236}">
                <a16:creationId xmlns:a16="http://schemas.microsoft.com/office/drawing/2014/main" id="{55DA4770-7ED7-48BC-951D-E3E8436B24FE}"/>
              </a:ext>
            </a:extLst>
          </p:cNvPr>
          <p:cNvSpPr>
            <a:spLocks noGrp="1" noChangeArrowheads="1"/>
          </p:cNvSpPr>
          <p:nvPr>
            <p:ph type="ftr" sz="quarter" idx="11"/>
          </p:nvPr>
        </p:nvSpPr>
        <p:spPr>
          <a:ln/>
        </p:spPr>
        <p:txBody>
          <a:bodyPr/>
          <a:lstStyle>
            <a:lvl1pPr>
              <a:defRPr/>
            </a:lvl1pPr>
          </a:lstStyle>
          <a:p>
            <a:pPr>
              <a:defRPr/>
            </a:pPr>
            <a:endParaRPr lang="hu-HU"/>
          </a:p>
        </p:txBody>
      </p:sp>
      <p:sp>
        <p:nvSpPr>
          <p:cNvPr id="4" name="Rectangle 6">
            <a:extLst>
              <a:ext uri="{FF2B5EF4-FFF2-40B4-BE49-F238E27FC236}">
                <a16:creationId xmlns:a16="http://schemas.microsoft.com/office/drawing/2014/main" id="{44940538-2812-4826-B06D-14A9E948B5F2}"/>
              </a:ext>
            </a:extLst>
          </p:cNvPr>
          <p:cNvSpPr>
            <a:spLocks noGrp="1" noChangeArrowheads="1"/>
          </p:cNvSpPr>
          <p:nvPr>
            <p:ph type="sldNum" sz="quarter" idx="12"/>
          </p:nvPr>
        </p:nvSpPr>
        <p:spPr>
          <a:ln/>
        </p:spPr>
        <p:txBody>
          <a:bodyPr/>
          <a:lstStyle>
            <a:lvl1pPr>
              <a:defRPr/>
            </a:lvl1pPr>
          </a:lstStyle>
          <a:p>
            <a:fld id="{A700922B-3730-40C3-926C-057300291827}" type="slidenum">
              <a:rPr lang="hu-HU" altLang="hu-HU"/>
              <a:pPr/>
              <a:t>‹#›</a:t>
            </a:fld>
            <a:endParaRPr lang="hu-HU" altLang="hu-HU"/>
          </a:p>
        </p:txBody>
      </p:sp>
    </p:spTree>
    <p:extLst>
      <p:ext uri="{BB962C8B-B14F-4D97-AF65-F5344CB8AC3E}">
        <p14:creationId xmlns:p14="http://schemas.microsoft.com/office/powerpoint/2010/main" val="14518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a:extLst>
              <a:ext uri="{FF2B5EF4-FFF2-40B4-BE49-F238E27FC236}">
                <a16:creationId xmlns:a16="http://schemas.microsoft.com/office/drawing/2014/main" id="{55A79622-7FD9-4ABD-A5B0-CEA2C764C8E6}"/>
              </a:ext>
            </a:extLst>
          </p:cNvPr>
          <p:cNvSpPr>
            <a:spLocks noGrp="1" noChangeArrowheads="1"/>
          </p:cNvSpPr>
          <p:nvPr>
            <p:ph type="dt" sz="half" idx="10"/>
          </p:nvPr>
        </p:nvSpPr>
        <p:spPr>
          <a:ln/>
        </p:spPr>
        <p:txBody>
          <a:bodyPr/>
          <a:lstStyle>
            <a:lvl1pPr>
              <a:defRPr/>
            </a:lvl1pPr>
          </a:lstStyle>
          <a:p>
            <a:pPr>
              <a:defRPr/>
            </a:pPr>
            <a:endParaRPr lang="hu-HU"/>
          </a:p>
        </p:txBody>
      </p:sp>
      <p:sp>
        <p:nvSpPr>
          <p:cNvPr id="6" name="Rectangle 5">
            <a:extLst>
              <a:ext uri="{FF2B5EF4-FFF2-40B4-BE49-F238E27FC236}">
                <a16:creationId xmlns:a16="http://schemas.microsoft.com/office/drawing/2014/main" id="{8A8B37C8-3858-4DE7-A5D5-CD61F9BBA161}"/>
              </a:ext>
            </a:extLst>
          </p:cNvPr>
          <p:cNvSpPr>
            <a:spLocks noGrp="1" noChangeArrowheads="1"/>
          </p:cNvSpPr>
          <p:nvPr>
            <p:ph type="ftr" sz="quarter" idx="11"/>
          </p:nvPr>
        </p:nvSpPr>
        <p:spPr>
          <a:ln/>
        </p:spPr>
        <p:txBody>
          <a:bodyPr/>
          <a:lstStyle>
            <a:lvl1pPr>
              <a:defRPr/>
            </a:lvl1pPr>
          </a:lstStyle>
          <a:p>
            <a:pPr>
              <a:defRPr/>
            </a:pPr>
            <a:endParaRPr lang="hu-HU"/>
          </a:p>
        </p:txBody>
      </p:sp>
      <p:sp>
        <p:nvSpPr>
          <p:cNvPr id="7" name="Rectangle 6">
            <a:extLst>
              <a:ext uri="{FF2B5EF4-FFF2-40B4-BE49-F238E27FC236}">
                <a16:creationId xmlns:a16="http://schemas.microsoft.com/office/drawing/2014/main" id="{4F223C6B-4708-4AFA-B95B-FD2E12E5867F}"/>
              </a:ext>
            </a:extLst>
          </p:cNvPr>
          <p:cNvSpPr>
            <a:spLocks noGrp="1" noChangeArrowheads="1"/>
          </p:cNvSpPr>
          <p:nvPr>
            <p:ph type="sldNum" sz="quarter" idx="12"/>
          </p:nvPr>
        </p:nvSpPr>
        <p:spPr>
          <a:ln/>
        </p:spPr>
        <p:txBody>
          <a:bodyPr/>
          <a:lstStyle>
            <a:lvl1pPr>
              <a:defRPr/>
            </a:lvl1pPr>
          </a:lstStyle>
          <a:p>
            <a:fld id="{4D023436-99B3-4FCC-86EB-C50DF4342E22}" type="slidenum">
              <a:rPr lang="hu-HU" altLang="hu-HU"/>
              <a:pPr/>
              <a:t>‹#›</a:t>
            </a:fld>
            <a:endParaRPr lang="hu-HU" altLang="hu-HU"/>
          </a:p>
        </p:txBody>
      </p:sp>
    </p:spTree>
    <p:extLst>
      <p:ext uri="{BB962C8B-B14F-4D97-AF65-F5344CB8AC3E}">
        <p14:creationId xmlns:p14="http://schemas.microsoft.com/office/powerpoint/2010/main" val="664102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a:extLst>
              <a:ext uri="{FF2B5EF4-FFF2-40B4-BE49-F238E27FC236}">
                <a16:creationId xmlns:a16="http://schemas.microsoft.com/office/drawing/2014/main" id="{BF61387B-BF2D-44C0-8B5C-226AA41F6FB2}"/>
              </a:ext>
            </a:extLst>
          </p:cNvPr>
          <p:cNvSpPr>
            <a:spLocks noGrp="1" noChangeArrowheads="1"/>
          </p:cNvSpPr>
          <p:nvPr>
            <p:ph type="dt" sz="half" idx="10"/>
          </p:nvPr>
        </p:nvSpPr>
        <p:spPr>
          <a:ln/>
        </p:spPr>
        <p:txBody>
          <a:bodyPr/>
          <a:lstStyle>
            <a:lvl1pPr>
              <a:defRPr/>
            </a:lvl1pPr>
          </a:lstStyle>
          <a:p>
            <a:pPr>
              <a:defRPr/>
            </a:pPr>
            <a:endParaRPr lang="hu-HU"/>
          </a:p>
        </p:txBody>
      </p:sp>
      <p:sp>
        <p:nvSpPr>
          <p:cNvPr id="6" name="Rectangle 5">
            <a:extLst>
              <a:ext uri="{FF2B5EF4-FFF2-40B4-BE49-F238E27FC236}">
                <a16:creationId xmlns:a16="http://schemas.microsoft.com/office/drawing/2014/main" id="{266C0ED0-EEDD-4B7C-B5A5-BD0BBE70B8AD}"/>
              </a:ext>
            </a:extLst>
          </p:cNvPr>
          <p:cNvSpPr>
            <a:spLocks noGrp="1" noChangeArrowheads="1"/>
          </p:cNvSpPr>
          <p:nvPr>
            <p:ph type="ftr" sz="quarter" idx="11"/>
          </p:nvPr>
        </p:nvSpPr>
        <p:spPr>
          <a:ln/>
        </p:spPr>
        <p:txBody>
          <a:bodyPr/>
          <a:lstStyle>
            <a:lvl1pPr>
              <a:defRPr/>
            </a:lvl1pPr>
          </a:lstStyle>
          <a:p>
            <a:pPr>
              <a:defRPr/>
            </a:pPr>
            <a:endParaRPr lang="hu-HU"/>
          </a:p>
        </p:txBody>
      </p:sp>
      <p:sp>
        <p:nvSpPr>
          <p:cNvPr id="7" name="Rectangle 6">
            <a:extLst>
              <a:ext uri="{FF2B5EF4-FFF2-40B4-BE49-F238E27FC236}">
                <a16:creationId xmlns:a16="http://schemas.microsoft.com/office/drawing/2014/main" id="{B716DDEF-9396-4FA2-A4C8-FA3AED2B4139}"/>
              </a:ext>
            </a:extLst>
          </p:cNvPr>
          <p:cNvSpPr>
            <a:spLocks noGrp="1" noChangeArrowheads="1"/>
          </p:cNvSpPr>
          <p:nvPr>
            <p:ph type="sldNum" sz="quarter" idx="12"/>
          </p:nvPr>
        </p:nvSpPr>
        <p:spPr>
          <a:ln/>
        </p:spPr>
        <p:txBody>
          <a:bodyPr/>
          <a:lstStyle>
            <a:lvl1pPr>
              <a:defRPr/>
            </a:lvl1pPr>
          </a:lstStyle>
          <a:p>
            <a:fld id="{34330080-11DC-4F9E-8655-265742E2395F}" type="slidenum">
              <a:rPr lang="hu-HU" altLang="hu-HU"/>
              <a:pPr/>
              <a:t>‹#›</a:t>
            </a:fld>
            <a:endParaRPr lang="hu-HU" altLang="hu-HU"/>
          </a:p>
        </p:txBody>
      </p:sp>
    </p:spTree>
    <p:extLst>
      <p:ext uri="{BB962C8B-B14F-4D97-AF65-F5344CB8AC3E}">
        <p14:creationId xmlns:p14="http://schemas.microsoft.com/office/powerpoint/2010/main" val="361217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7B08167-457D-4637-B579-BAF5A62E4A7A}"/>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hu-HU"/>
              <a:t>Mintacím szerkesztése</a:t>
            </a:r>
          </a:p>
        </p:txBody>
      </p:sp>
      <p:sp>
        <p:nvSpPr>
          <p:cNvPr id="1027" name="Rectangle 3">
            <a:extLst>
              <a:ext uri="{FF2B5EF4-FFF2-40B4-BE49-F238E27FC236}">
                <a16:creationId xmlns:a16="http://schemas.microsoft.com/office/drawing/2014/main" id="{CF5A9406-7D76-43E7-8666-ABE641DA19F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hu-HU"/>
              <a:t>Mintaszöveg szerkesztése</a:t>
            </a:r>
          </a:p>
          <a:p>
            <a:pPr lvl="1"/>
            <a:r>
              <a:rPr lang="hu-HU" altLang="hu-HU"/>
              <a:t>Második szint</a:t>
            </a:r>
          </a:p>
          <a:p>
            <a:pPr lvl="2"/>
            <a:r>
              <a:rPr lang="hu-HU" altLang="hu-HU"/>
              <a:t>Harmadik szint</a:t>
            </a:r>
          </a:p>
          <a:p>
            <a:pPr lvl="3"/>
            <a:r>
              <a:rPr lang="hu-HU" altLang="hu-HU"/>
              <a:t>Negyedik szint</a:t>
            </a:r>
          </a:p>
          <a:p>
            <a:pPr lvl="4"/>
            <a:r>
              <a:rPr lang="hu-HU" altLang="hu-HU"/>
              <a:t>Ötödik szint</a:t>
            </a:r>
          </a:p>
        </p:txBody>
      </p:sp>
      <p:sp>
        <p:nvSpPr>
          <p:cNvPr id="1028" name="Rectangle 4">
            <a:extLst>
              <a:ext uri="{FF2B5EF4-FFF2-40B4-BE49-F238E27FC236}">
                <a16:creationId xmlns:a16="http://schemas.microsoft.com/office/drawing/2014/main" id="{14361EBC-F6BE-4CBB-B1F3-158089D5CA8B}"/>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hu-HU"/>
          </a:p>
        </p:txBody>
      </p:sp>
      <p:sp>
        <p:nvSpPr>
          <p:cNvPr id="1029" name="Rectangle 5">
            <a:extLst>
              <a:ext uri="{FF2B5EF4-FFF2-40B4-BE49-F238E27FC236}">
                <a16:creationId xmlns:a16="http://schemas.microsoft.com/office/drawing/2014/main" id="{46FF68B6-842E-453D-840F-5E15B492E544}"/>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hu-HU"/>
          </a:p>
        </p:txBody>
      </p:sp>
      <p:sp>
        <p:nvSpPr>
          <p:cNvPr id="1030" name="Rectangle 6">
            <a:extLst>
              <a:ext uri="{FF2B5EF4-FFF2-40B4-BE49-F238E27FC236}">
                <a16:creationId xmlns:a16="http://schemas.microsoft.com/office/drawing/2014/main" id="{3C1D44BB-825B-4CF0-9E8A-EF71A913B8F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7C0DA6CA-6C64-4A6D-8259-99A4F979F19D}" type="slidenum">
              <a:rPr lang="hu-HU" altLang="hu-HU"/>
              <a:pPr/>
              <a:t>‹#›</a:t>
            </a:fld>
            <a:endParaRPr lang="hu-HU" alt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BD26F83-5E72-44F5-9E0B-2A5FCFC3BFD0}"/>
              </a:ext>
            </a:extLst>
          </p:cNvPr>
          <p:cNvSpPr>
            <a:spLocks noGrp="1" noChangeArrowheads="1"/>
          </p:cNvSpPr>
          <p:nvPr>
            <p:ph type="title"/>
          </p:nvPr>
        </p:nvSpPr>
        <p:spPr/>
        <p:txBody>
          <a:bodyPr/>
          <a:lstStyle/>
          <a:p>
            <a:pPr defTabSz="228600" eaLnBrk="1" hangingPunct="1"/>
            <a:r>
              <a:rPr lang="en-US" altLang="hu-HU"/>
              <a:t>Indexe</a:t>
            </a:r>
            <a:r>
              <a:rPr lang="hu-HU" altLang="hu-HU"/>
              <a:t>k</a:t>
            </a:r>
            <a:endParaRPr lang="en-US" altLang="hu-HU"/>
          </a:p>
        </p:txBody>
      </p:sp>
      <p:graphicFrame>
        <p:nvGraphicFramePr>
          <p:cNvPr id="45137" name="Group 81">
            <a:extLst>
              <a:ext uri="{FF2B5EF4-FFF2-40B4-BE49-F238E27FC236}">
                <a16:creationId xmlns:a16="http://schemas.microsoft.com/office/drawing/2014/main" id="{434D2B15-B57B-4B85-B5BE-49B4C90DF9FA}"/>
              </a:ext>
            </a:extLst>
          </p:cNvPr>
          <p:cNvGraphicFramePr>
            <a:graphicFrameLocks noGrp="1"/>
          </p:cNvGraphicFramePr>
          <p:nvPr/>
        </p:nvGraphicFramePr>
        <p:xfrm>
          <a:off x="1762125" y="2997200"/>
          <a:ext cx="1038225" cy="2732088"/>
        </p:xfrm>
        <a:graphic>
          <a:graphicData uri="http://schemas.openxmlformats.org/drawingml/2006/table">
            <a:tbl>
              <a:tblPr/>
              <a:tblGrid>
                <a:gridCol w="519113">
                  <a:extLst>
                    <a:ext uri="{9D8B030D-6E8A-4147-A177-3AD203B41FA5}">
                      <a16:colId xmlns:a16="http://schemas.microsoft.com/office/drawing/2014/main" val="20000"/>
                    </a:ext>
                  </a:extLst>
                </a:gridCol>
                <a:gridCol w="519112">
                  <a:extLst>
                    <a:ext uri="{9D8B030D-6E8A-4147-A177-3AD203B41FA5}">
                      <a16:colId xmlns:a16="http://schemas.microsoft.com/office/drawing/2014/main" val="20001"/>
                    </a:ext>
                  </a:extLst>
                </a:gridCol>
              </a:tblGrid>
              <a:tr h="546100">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546100">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47688">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rPr>
                        <a:t>22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46100">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1800" b="0"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546100">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45138" name="Group 82">
            <a:extLst>
              <a:ext uri="{FF2B5EF4-FFF2-40B4-BE49-F238E27FC236}">
                <a16:creationId xmlns:a16="http://schemas.microsoft.com/office/drawing/2014/main" id="{F57EB6DE-B5D5-4112-BB8B-ACA3C94C5155}"/>
              </a:ext>
            </a:extLst>
          </p:cNvPr>
          <p:cNvGraphicFramePr>
            <a:graphicFrameLocks noGrp="1"/>
          </p:cNvGraphicFramePr>
          <p:nvPr/>
        </p:nvGraphicFramePr>
        <p:xfrm>
          <a:off x="4821238" y="2781300"/>
          <a:ext cx="3340100" cy="2590800"/>
        </p:xfrm>
        <a:graphic>
          <a:graphicData uri="http://schemas.openxmlformats.org/drawingml/2006/table">
            <a:tbl>
              <a:tblPr/>
              <a:tblGrid>
                <a:gridCol w="666750">
                  <a:extLst>
                    <a:ext uri="{9D8B030D-6E8A-4147-A177-3AD203B41FA5}">
                      <a16:colId xmlns:a16="http://schemas.microsoft.com/office/drawing/2014/main" val="20000"/>
                    </a:ext>
                  </a:extLst>
                </a:gridCol>
                <a:gridCol w="671512">
                  <a:extLst>
                    <a:ext uri="{9D8B030D-6E8A-4147-A177-3AD203B41FA5}">
                      <a16:colId xmlns:a16="http://schemas.microsoft.com/office/drawing/2014/main" val="20001"/>
                    </a:ext>
                  </a:extLst>
                </a:gridCol>
                <a:gridCol w="663575">
                  <a:extLst>
                    <a:ext uri="{9D8B030D-6E8A-4147-A177-3AD203B41FA5}">
                      <a16:colId xmlns:a16="http://schemas.microsoft.com/office/drawing/2014/main" val="20002"/>
                    </a:ext>
                  </a:extLst>
                </a:gridCol>
                <a:gridCol w="671513">
                  <a:extLst>
                    <a:ext uri="{9D8B030D-6E8A-4147-A177-3AD203B41FA5}">
                      <a16:colId xmlns:a16="http://schemas.microsoft.com/office/drawing/2014/main" val="20003"/>
                    </a:ext>
                  </a:extLst>
                </a:gridCol>
                <a:gridCol w="666750">
                  <a:extLst>
                    <a:ext uri="{9D8B030D-6E8A-4147-A177-3AD203B41FA5}">
                      <a16:colId xmlns:a16="http://schemas.microsoft.com/office/drawing/2014/main" val="20004"/>
                    </a:ext>
                  </a:extLst>
                </a:gridCol>
              </a:tblGrid>
              <a:tr h="200025">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180975">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36538">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38125">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80975">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34" charset="0"/>
                        </a:rPr>
                        <a:t> 22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133" name="Text Box 61">
            <a:extLst>
              <a:ext uri="{FF2B5EF4-FFF2-40B4-BE49-F238E27FC236}">
                <a16:creationId xmlns:a16="http://schemas.microsoft.com/office/drawing/2014/main" id="{5841F6FC-2947-4F4A-8DAA-D664882F79FA}"/>
              </a:ext>
            </a:extLst>
          </p:cNvPr>
          <p:cNvSpPr txBox="1">
            <a:spLocks noChangeArrowheads="1"/>
          </p:cNvSpPr>
          <p:nvPr/>
        </p:nvSpPr>
        <p:spPr bwMode="auto">
          <a:xfrm>
            <a:off x="1857375" y="5768975"/>
            <a:ext cx="847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2000" b="1"/>
              <a:t>Index</a:t>
            </a:r>
          </a:p>
        </p:txBody>
      </p:sp>
      <p:sp>
        <p:nvSpPr>
          <p:cNvPr id="3134" name="Text Box 62">
            <a:extLst>
              <a:ext uri="{FF2B5EF4-FFF2-40B4-BE49-F238E27FC236}">
                <a16:creationId xmlns:a16="http://schemas.microsoft.com/office/drawing/2014/main" id="{A079993E-6A07-4084-9D9D-37ADE46AF1A0}"/>
              </a:ext>
            </a:extLst>
          </p:cNvPr>
          <p:cNvSpPr txBox="1">
            <a:spLocks noChangeArrowheads="1"/>
          </p:cNvSpPr>
          <p:nvPr/>
        </p:nvSpPr>
        <p:spPr bwMode="auto">
          <a:xfrm>
            <a:off x="6126163" y="5440363"/>
            <a:ext cx="847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2000" b="1"/>
              <a:t>Table</a:t>
            </a:r>
          </a:p>
        </p:txBody>
      </p:sp>
      <p:sp>
        <p:nvSpPr>
          <p:cNvPr id="3135" name="Text Box 63">
            <a:extLst>
              <a:ext uri="{FF2B5EF4-FFF2-40B4-BE49-F238E27FC236}">
                <a16:creationId xmlns:a16="http://schemas.microsoft.com/office/drawing/2014/main" id="{DA316D44-6271-471B-8245-A517C2E3CF98}"/>
              </a:ext>
            </a:extLst>
          </p:cNvPr>
          <p:cNvSpPr txBox="1">
            <a:spLocks noChangeArrowheads="1"/>
          </p:cNvSpPr>
          <p:nvPr/>
        </p:nvSpPr>
        <p:spPr bwMode="auto">
          <a:xfrm>
            <a:off x="1524000" y="2636838"/>
            <a:ext cx="7985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
                <a:srgbClr val="FF0000"/>
              </a:buClr>
              <a:buFontTx/>
              <a:buNone/>
            </a:pPr>
            <a:r>
              <a:rPr lang="en-US" altLang="hu-HU" sz="1600" b="1"/>
              <a:t>Key</a:t>
            </a:r>
          </a:p>
        </p:txBody>
      </p:sp>
      <p:sp>
        <p:nvSpPr>
          <p:cNvPr id="3136" name="Text Box 64">
            <a:extLst>
              <a:ext uri="{FF2B5EF4-FFF2-40B4-BE49-F238E27FC236}">
                <a16:creationId xmlns:a16="http://schemas.microsoft.com/office/drawing/2014/main" id="{C5E4BB43-E22D-49A2-B415-B1DFD5933F20}"/>
              </a:ext>
            </a:extLst>
          </p:cNvPr>
          <p:cNvSpPr txBox="1">
            <a:spLocks noChangeArrowheads="1"/>
          </p:cNvSpPr>
          <p:nvPr/>
        </p:nvSpPr>
        <p:spPr bwMode="auto">
          <a:xfrm>
            <a:off x="2233613" y="2492375"/>
            <a:ext cx="87312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10000"/>
              </a:spcBef>
              <a:buClr>
                <a:srgbClr val="FF0000"/>
              </a:buClr>
              <a:buFontTx/>
              <a:buNone/>
            </a:pPr>
            <a:r>
              <a:rPr lang="en-US" altLang="hu-HU" sz="1600" b="1"/>
              <a:t>Row</a:t>
            </a:r>
            <a:br>
              <a:rPr lang="en-US" altLang="hu-HU" sz="1600" b="1"/>
            </a:br>
            <a:r>
              <a:rPr lang="en-US" altLang="hu-HU" sz="1600" b="1"/>
              <a:t>pointer</a:t>
            </a:r>
          </a:p>
        </p:txBody>
      </p:sp>
      <p:sp>
        <p:nvSpPr>
          <p:cNvPr id="3137" name="Oval 65">
            <a:extLst>
              <a:ext uri="{FF2B5EF4-FFF2-40B4-BE49-F238E27FC236}">
                <a16:creationId xmlns:a16="http://schemas.microsoft.com/office/drawing/2014/main" id="{96ABC79C-5B8A-42F0-9416-CF316631EE24}"/>
              </a:ext>
            </a:extLst>
          </p:cNvPr>
          <p:cNvSpPr>
            <a:spLocks noChangeArrowheads="1"/>
          </p:cNvSpPr>
          <p:nvPr/>
        </p:nvSpPr>
        <p:spPr bwMode="auto">
          <a:xfrm>
            <a:off x="2476500" y="4219575"/>
            <a:ext cx="114300" cy="114300"/>
          </a:xfrm>
          <a:prstGeom prst="ellipse">
            <a:avLst/>
          </a:prstGeom>
          <a:solidFill>
            <a:schemeClr val="accent2"/>
          </a:solidFill>
          <a:ln>
            <a:noFill/>
          </a:ln>
          <a:extLst>
            <a:ext uri="{91240B29-F687-4F45-9708-019B960494DF}">
              <a14:hiddenLine xmlns:a14="http://schemas.microsoft.com/office/drawing/2010/main" w="28575">
                <a:solidFill>
                  <a:srgbClr val="000000"/>
                </a:solidFill>
                <a:round/>
                <a:headEnd type="none" w="sm" len="sm"/>
                <a:tailEnd type="none" w="sm" len="sm"/>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3138" name="Freeform 66">
            <a:extLst>
              <a:ext uri="{FF2B5EF4-FFF2-40B4-BE49-F238E27FC236}">
                <a16:creationId xmlns:a16="http://schemas.microsoft.com/office/drawing/2014/main" id="{C16036C4-D15A-40FC-894F-300B77D67284}"/>
              </a:ext>
            </a:extLst>
          </p:cNvPr>
          <p:cNvSpPr>
            <a:spLocks/>
          </p:cNvSpPr>
          <p:nvPr/>
        </p:nvSpPr>
        <p:spPr bwMode="auto">
          <a:xfrm>
            <a:off x="2528888" y="4283075"/>
            <a:ext cx="2278062" cy="800100"/>
          </a:xfrm>
          <a:custGeom>
            <a:avLst/>
            <a:gdLst>
              <a:gd name="T0" fmla="*/ 0 w 1435"/>
              <a:gd name="T1" fmla="*/ 0 h 504"/>
              <a:gd name="T2" fmla="*/ 2147483646 w 1435"/>
              <a:gd name="T3" fmla="*/ 0 h 504"/>
              <a:gd name="T4" fmla="*/ 2147483646 w 1435"/>
              <a:gd name="T5" fmla="*/ 1270158750 h 504"/>
              <a:gd name="T6" fmla="*/ 2147483646 w 1435"/>
              <a:gd name="T7" fmla="*/ 1270158750 h 504"/>
              <a:gd name="T8" fmla="*/ 0 60000 65536"/>
              <a:gd name="T9" fmla="*/ 0 60000 65536"/>
              <a:gd name="T10" fmla="*/ 0 60000 65536"/>
              <a:gd name="T11" fmla="*/ 0 60000 65536"/>
              <a:gd name="T12" fmla="*/ 0 w 1435"/>
              <a:gd name="T13" fmla="*/ 0 h 504"/>
              <a:gd name="T14" fmla="*/ 1435 w 1435"/>
              <a:gd name="T15" fmla="*/ 504 h 504"/>
            </a:gdLst>
            <a:ahLst/>
            <a:cxnLst>
              <a:cxn ang="T8">
                <a:pos x="T0" y="T1"/>
              </a:cxn>
              <a:cxn ang="T9">
                <a:pos x="T2" y="T3"/>
              </a:cxn>
              <a:cxn ang="T10">
                <a:pos x="T4" y="T5"/>
              </a:cxn>
              <a:cxn ang="T11">
                <a:pos x="T6" y="T7"/>
              </a:cxn>
            </a:cxnLst>
            <a:rect l="T12" t="T13" r="T14" b="T15"/>
            <a:pathLst>
              <a:path w="1435" h="504">
                <a:moveTo>
                  <a:pt x="0" y="0"/>
                </a:moveTo>
                <a:lnTo>
                  <a:pt x="986" y="0"/>
                </a:lnTo>
                <a:lnTo>
                  <a:pt x="986" y="504"/>
                </a:lnTo>
                <a:lnTo>
                  <a:pt x="1435" y="504"/>
                </a:lnTo>
              </a:path>
            </a:pathLst>
          </a:custGeom>
          <a:noFill/>
          <a:ln w="38100">
            <a:solidFill>
              <a:schemeClr val="accent2"/>
            </a:solidFill>
            <a:round/>
            <a:headEnd type="none" w="sm" len="sm"/>
            <a:tailEnd type="triangl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3139" name="Freeform 67">
            <a:extLst>
              <a:ext uri="{FF2B5EF4-FFF2-40B4-BE49-F238E27FC236}">
                <a16:creationId xmlns:a16="http://schemas.microsoft.com/office/drawing/2014/main" id="{726EB439-FA99-4B9C-91BD-608B5DC4438F}"/>
              </a:ext>
            </a:extLst>
          </p:cNvPr>
          <p:cNvSpPr>
            <a:spLocks/>
          </p:cNvSpPr>
          <p:nvPr/>
        </p:nvSpPr>
        <p:spPr bwMode="auto">
          <a:xfrm>
            <a:off x="1219200" y="2320925"/>
            <a:ext cx="527050" cy="1960563"/>
          </a:xfrm>
          <a:custGeom>
            <a:avLst/>
            <a:gdLst>
              <a:gd name="T0" fmla="*/ 0 w 332"/>
              <a:gd name="T1" fmla="*/ 0 h 1235"/>
              <a:gd name="T2" fmla="*/ 0 w 332"/>
              <a:gd name="T3" fmla="*/ 2147483646 h 1235"/>
              <a:gd name="T4" fmla="*/ 836691875 w 332"/>
              <a:gd name="T5" fmla="*/ 2147483646 h 1235"/>
              <a:gd name="T6" fmla="*/ 0 60000 65536"/>
              <a:gd name="T7" fmla="*/ 0 60000 65536"/>
              <a:gd name="T8" fmla="*/ 0 60000 65536"/>
              <a:gd name="T9" fmla="*/ 0 w 332"/>
              <a:gd name="T10" fmla="*/ 0 h 1235"/>
              <a:gd name="T11" fmla="*/ 332 w 332"/>
              <a:gd name="T12" fmla="*/ 1235 h 1235"/>
            </a:gdLst>
            <a:ahLst/>
            <a:cxnLst>
              <a:cxn ang="T6">
                <a:pos x="T0" y="T1"/>
              </a:cxn>
              <a:cxn ang="T7">
                <a:pos x="T2" y="T3"/>
              </a:cxn>
              <a:cxn ang="T8">
                <a:pos x="T4" y="T5"/>
              </a:cxn>
            </a:cxnLst>
            <a:rect l="T9" t="T10" r="T11" b="T12"/>
            <a:pathLst>
              <a:path w="332" h="1235">
                <a:moveTo>
                  <a:pt x="0" y="0"/>
                </a:moveTo>
                <a:lnTo>
                  <a:pt x="0" y="1235"/>
                </a:lnTo>
                <a:lnTo>
                  <a:pt x="332" y="1235"/>
                </a:lnTo>
              </a:path>
            </a:pathLst>
          </a:custGeom>
          <a:noFill/>
          <a:ln w="38100">
            <a:solidFill>
              <a:schemeClr val="accent2"/>
            </a:solidFill>
            <a:round/>
            <a:headEnd type="none" w="sm" len="sm"/>
            <a:tailEnd type="triangl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3140" name="Text Box 68">
            <a:extLst>
              <a:ext uri="{FF2B5EF4-FFF2-40B4-BE49-F238E27FC236}">
                <a16:creationId xmlns:a16="http://schemas.microsoft.com/office/drawing/2014/main" id="{9BAB1A2F-18BC-4A2C-B54D-768B2FA30741}"/>
              </a:ext>
            </a:extLst>
          </p:cNvPr>
          <p:cNvSpPr txBox="1">
            <a:spLocks noChangeArrowheads="1"/>
          </p:cNvSpPr>
          <p:nvPr/>
        </p:nvSpPr>
        <p:spPr bwMode="auto">
          <a:xfrm>
            <a:off x="823913" y="1890713"/>
            <a:ext cx="2651125" cy="425450"/>
          </a:xfrm>
          <a:prstGeom prst="rect">
            <a:avLst/>
          </a:prstGeom>
          <a:noFill/>
          <a:ln w="285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2000" b="1">
                <a:latin typeface="Courier New" panose="02070309020205020404" pitchFamily="49" charset="0"/>
              </a:rPr>
              <a:t>… WHERE key = 22</a:t>
            </a:r>
          </a:p>
        </p:txBody>
      </p:sp>
      <p:sp>
        <p:nvSpPr>
          <p:cNvPr id="3141" name="Oval 69">
            <a:extLst>
              <a:ext uri="{FF2B5EF4-FFF2-40B4-BE49-F238E27FC236}">
                <a16:creationId xmlns:a16="http://schemas.microsoft.com/office/drawing/2014/main" id="{7044F000-FA40-41AC-B0FA-925A348F38A1}"/>
              </a:ext>
            </a:extLst>
          </p:cNvPr>
          <p:cNvSpPr>
            <a:spLocks noChangeArrowheads="1"/>
          </p:cNvSpPr>
          <p:nvPr/>
        </p:nvSpPr>
        <p:spPr bwMode="auto">
          <a:xfrm>
            <a:off x="2476500" y="4683125"/>
            <a:ext cx="114300" cy="114300"/>
          </a:xfrm>
          <a:prstGeom prst="ellipse">
            <a:avLst/>
          </a:prstGeom>
          <a:solidFill>
            <a:schemeClr val="tx2"/>
          </a:solidFill>
          <a:ln>
            <a:noFill/>
          </a:ln>
          <a:extLst>
            <a:ext uri="{91240B29-F687-4F45-9708-019B960494DF}">
              <a14:hiddenLine xmlns:a14="http://schemas.microsoft.com/office/drawing/2010/main" w="28575">
                <a:solidFill>
                  <a:srgbClr val="000000"/>
                </a:solidFill>
                <a:round/>
                <a:headEnd type="none" w="sm" len="sm"/>
                <a:tailEnd type="none" w="sm" len="sm"/>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3142" name="Oval 71">
            <a:extLst>
              <a:ext uri="{FF2B5EF4-FFF2-40B4-BE49-F238E27FC236}">
                <a16:creationId xmlns:a16="http://schemas.microsoft.com/office/drawing/2014/main" id="{3F9148A3-4FC1-462A-8ECD-3DE940E88E15}"/>
              </a:ext>
            </a:extLst>
          </p:cNvPr>
          <p:cNvSpPr>
            <a:spLocks noChangeArrowheads="1"/>
          </p:cNvSpPr>
          <p:nvPr/>
        </p:nvSpPr>
        <p:spPr bwMode="auto">
          <a:xfrm>
            <a:off x="2476500" y="3829050"/>
            <a:ext cx="114300" cy="114300"/>
          </a:xfrm>
          <a:prstGeom prst="ellipse">
            <a:avLst/>
          </a:prstGeom>
          <a:solidFill>
            <a:schemeClr val="tx2"/>
          </a:solidFill>
          <a:ln>
            <a:noFill/>
          </a:ln>
          <a:extLst>
            <a:ext uri="{91240B29-F687-4F45-9708-019B960494DF}">
              <a14:hiddenLine xmlns:a14="http://schemas.microsoft.com/office/drawing/2010/main" w="28575">
                <a:solidFill>
                  <a:srgbClr val="000000"/>
                </a:solidFill>
                <a:round/>
                <a:headEnd type="none" w="sm" len="sm"/>
                <a:tailEnd type="none" w="sm" len="sm"/>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3143" name="Oval 72">
            <a:extLst>
              <a:ext uri="{FF2B5EF4-FFF2-40B4-BE49-F238E27FC236}">
                <a16:creationId xmlns:a16="http://schemas.microsoft.com/office/drawing/2014/main" id="{05BB59C2-E6D3-4C57-BCAC-8ACB7DA66964}"/>
              </a:ext>
            </a:extLst>
          </p:cNvPr>
          <p:cNvSpPr>
            <a:spLocks noChangeArrowheads="1"/>
          </p:cNvSpPr>
          <p:nvPr/>
        </p:nvSpPr>
        <p:spPr bwMode="auto">
          <a:xfrm>
            <a:off x="2476500" y="3424238"/>
            <a:ext cx="114300" cy="114300"/>
          </a:xfrm>
          <a:prstGeom prst="ellipse">
            <a:avLst/>
          </a:prstGeom>
          <a:solidFill>
            <a:schemeClr val="tx2"/>
          </a:solidFill>
          <a:ln>
            <a:noFill/>
          </a:ln>
          <a:extLst>
            <a:ext uri="{91240B29-F687-4F45-9708-019B960494DF}">
              <a14:hiddenLine xmlns:a14="http://schemas.microsoft.com/office/drawing/2010/main" w="28575">
                <a:solidFill>
                  <a:srgbClr val="000000"/>
                </a:solidFill>
                <a:round/>
                <a:headEnd type="none" w="sm" len="sm"/>
                <a:tailEnd type="none" w="sm" len="sm"/>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3144" name="Freeform 74">
            <a:extLst>
              <a:ext uri="{FF2B5EF4-FFF2-40B4-BE49-F238E27FC236}">
                <a16:creationId xmlns:a16="http://schemas.microsoft.com/office/drawing/2014/main" id="{81DBA5DB-BFC6-4DCD-9BBF-2D4DA0DDB799}"/>
              </a:ext>
            </a:extLst>
          </p:cNvPr>
          <p:cNvSpPr>
            <a:spLocks/>
          </p:cNvSpPr>
          <p:nvPr/>
        </p:nvSpPr>
        <p:spPr bwMode="auto">
          <a:xfrm>
            <a:off x="2528888" y="3490913"/>
            <a:ext cx="2271712" cy="395287"/>
          </a:xfrm>
          <a:custGeom>
            <a:avLst/>
            <a:gdLst>
              <a:gd name="T0" fmla="*/ 0 w 1431"/>
              <a:gd name="T1" fmla="*/ 627517319 h 249"/>
              <a:gd name="T2" fmla="*/ 1141629736 w 1431"/>
              <a:gd name="T3" fmla="*/ 627517319 h 249"/>
              <a:gd name="T4" fmla="*/ 1141629736 w 1431"/>
              <a:gd name="T5" fmla="*/ 0 h 249"/>
              <a:gd name="T6" fmla="*/ 2147483646 w 1431"/>
              <a:gd name="T7" fmla="*/ 0 h 249"/>
              <a:gd name="T8" fmla="*/ 0 60000 65536"/>
              <a:gd name="T9" fmla="*/ 0 60000 65536"/>
              <a:gd name="T10" fmla="*/ 0 60000 65536"/>
              <a:gd name="T11" fmla="*/ 0 60000 65536"/>
              <a:gd name="T12" fmla="*/ 0 w 1431"/>
              <a:gd name="T13" fmla="*/ 0 h 249"/>
              <a:gd name="T14" fmla="*/ 1431 w 1431"/>
              <a:gd name="T15" fmla="*/ 249 h 249"/>
            </a:gdLst>
            <a:ahLst/>
            <a:cxnLst>
              <a:cxn ang="T8">
                <a:pos x="T0" y="T1"/>
              </a:cxn>
              <a:cxn ang="T9">
                <a:pos x="T2" y="T3"/>
              </a:cxn>
              <a:cxn ang="T10">
                <a:pos x="T4" y="T5"/>
              </a:cxn>
              <a:cxn ang="T11">
                <a:pos x="T6" y="T7"/>
              </a:cxn>
            </a:cxnLst>
            <a:rect l="T12" t="T13" r="T14" b="T15"/>
            <a:pathLst>
              <a:path w="1431" h="249">
                <a:moveTo>
                  <a:pt x="0" y="249"/>
                </a:moveTo>
                <a:lnTo>
                  <a:pt x="453" y="249"/>
                </a:lnTo>
                <a:lnTo>
                  <a:pt x="453" y="0"/>
                </a:lnTo>
                <a:lnTo>
                  <a:pt x="1431" y="0"/>
                </a:lnTo>
              </a:path>
            </a:pathLst>
          </a:custGeom>
          <a:noFill/>
          <a:ln w="28575">
            <a:solidFill>
              <a:schemeClr val="tx1"/>
            </a:solidFill>
            <a:round/>
            <a:headEnd type="none" w="sm" len="sm"/>
            <a:tailEnd type="triangl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3145" name="Line 75">
            <a:extLst>
              <a:ext uri="{FF2B5EF4-FFF2-40B4-BE49-F238E27FC236}">
                <a16:creationId xmlns:a16="http://schemas.microsoft.com/office/drawing/2014/main" id="{AFDED1CC-C704-4837-A5B4-4C57AEE58F48}"/>
              </a:ext>
            </a:extLst>
          </p:cNvPr>
          <p:cNvSpPr>
            <a:spLocks noChangeShapeType="1"/>
          </p:cNvSpPr>
          <p:nvPr/>
        </p:nvSpPr>
        <p:spPr bwMode="auto">
          <a:xfrm>
            <a:off x="2533650" y="4724400"/>
            <a:ext cx="2262188" cy="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3146" name="Freeform 76">
            <a:extLst>
              <a:ext uri="{FF2B5EF4-FFF2-40B4-BE49-F238E27FC236}">
                <a16:creationId xmlns:a16="http://schemas.microsoft.com/office/drawing/2014/main" id="{CD9B23E6-1FF0-42A5-842F-73EEC4FDE82F}"/>
              </a:ext>
            </a:extLst>
          </p:cNvPr>
          <p:cNvSpPr>
            <a:spLocks/>
          </p:cNvSpPr>
          <p:nvPr/>
        </p:nvSpPr>
        <p:spPr bwMode="auto">
          <a:xfrm>
            <a:off x="2533650" y="3481388"/>
            <a:ext cx="2262188" cy="728662"/>
          </a:xfrm>
          <a:custGeom>
            <a:avLst/>
            <a:gdLst>
              <a:gd name="T0" fmla="*/ 0 w 1425"/>
              <a:gd name="T1" fmla="*/ 0 h 459"/>
              <a:gd name="T2" fmla="*/ 756047042 w 1425"/>
              <a:gd name="T3" fmla="*/ 0 h 459"/>
              <a:gd name="T4" fmla="*/ 756047042 w 1425"/>
              <a:gd name="T5" fmla="*/ 1156750131 h 459"/>
              <a:gd name="T6" fmla="*/ 2147483646 w 1425"/>
              <a:gd name="T7" fmla="*/ 1156750131 h 459"/>
              <a:gd name="T8" fmla="*/ 0 60000 65536"/>
              <a:gd name="T9" fmla="*/ 0 60000 65536"/>
              <a:gd name="T10" fmla="*/ 0 60000 65536"/>
              <a:gd name="T11" fmla="*/ 0 60000 65536"/>
              <a:gd name="T12" fmla="*/ 0 w 1425"/>
              <a:gd name="T13" fmla="*/ 0 h 459"/>
              <a:gd name="T14" fmla="*/ 1425 w 1425"/>
              <a:gd name="T15" fmla="*/ 459 h 459"/>
            </a:gdLst>
            <a:ahLst/>
            <a:cxnLst>
              <a:cxn ang="T8">
                <a:pos x="T0" y="T1"/>
              </a:cxn>
              <a:cxn ang="T9">
                <a:pos x="T2" y="T3"/>
              </a:cxn>
              <a:cxn ang="T10">
                <a:pos x="T4" y="T5"/>
              </a:cxn>
              <a:cxn ang="T11">
                <a:pos x="T6" y="T7"/>
              </a:cxn>
            </a:cxnLst>
            <a:rect l="T12" t="T13" r="T14" b="T15"/>
            <a:pathLst>
              <a:path w="1425" h="459">
                <a:moveTo>
                  <a:pt x="0" y="0"/>
                </a:moveTo>
                <a:lnTo>
                  <a:pt x="300" y="0"/>
                </a:lnTo>
                <a:lnTo>
                  <a:pt x="300" y="459"/>
                </a:lnTo>
                <a:lnTo>
                  <a:pt x="1425" y="459"/>
                </a:lnTo>
              </a:path>
            </a:pathLst>
          </a:custGeom>
          <a:noFill/>
          <a:ln w="28575">
            <a:solidFill>
              <a:schemeClr val="tx1"/>
            </a:solidFill>
            <a:round/>
            <a:headEnd type="none" w="sm" len="sm"/>
            <a:tailEnd type="triangle" w="sm" len="sm"/>
          </a:ln>
          <a:extLst>
            <a:ext uri="{909E8E84-426E-40DD-AFC4-6F175D3DCCD1}">
              <a14:hiddenFill xmlns:a14="http://schemas.microsoft.com/office/drawing/2010/main">
                <a:solidFill>
                  <a:srgbClr val="FFFFFF"/>
                </a:solidFill>
              </a14:hiddenFill>
            </a:ext>
          </a:extLst>
        </p:spPr>
        <p:txBody>
          <a:bodyPr/>
          <a:lstStyle/>
          <a:p>
            <a:endParaRPr lang="hu-HU"/>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9D29A71A-3E38-4D45-B543-BF55B55BEFA4}"/>
              </a:ext>
            </a:extLst>
          </p:cNvPr>
          <p:cNvSpPr>
            <a:spLocks noGrp="1" noChangeArrowheads="1"/>
          </p:cNvSpPr>
          <p:nvPr>
            <p:ph type="title"/>
          </p:nvPr>
        </p:nvSpPr>
        <p:spPr>
          <a:xfrm>
            <a:off x="457200" y="274638"/>
            <a:ext cx="8229600" cy="685800"/>
          </a:xfrm>
        </p:spPr>
        <p:txBody>
          <a:bodyPr/>
          <a:lstStyle/>
          <a:p>
            <a:r>
              <a:rPr lang="hu-HU" altLang="hu-HU" sz="4000"/>
              <a:t>Tömörítsük a bitmap-eket</a:t>
            </a:r>
            <a:endParaRPr lang="nl-NL" altLang="hu-HU" sz="4000"/>
          </a:p>
        </p:txBody>
      </p:sp>
      <p:sp>
        <p:nvSpPr>
          <p:cNvPr id="13315" name="Rectangle 6">
            <a:extLst>
              <a:ext uri="{FF2B5EF4-FFF2-40B4-BE49-F238E27FC236}">
                <a16:creationId xmlns:a16="http://schemas.microsoft.com/office/drawing/2014/main" id="{609F8F7A-0E64-4451-94EC-5B529A25C983}"/>
              </a:ext>
            </a:extLst>
          </p:cNvPr>
          <p:cNvSpPr>
            <a:spLocks noChangeArrowheads="1"/>
          </p:cNvSpPr>
          <p:nvPr/>
        </p:nvSpPr>
        <p:spPr bwMode="auto">
          <a:xfrm>
            <a:off x="611188" y="1484313"/>
            <a:ext cx="82296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2400" dirty="0">
                <a:solidFill>
                  <a:schemeClr val="tx2"/>
                </a:solidFill>
              </a:rPr>
              <a:t>A bitvektorban az 1-esek ritkák, sokkal több a 0.</a:t>
            </a:r>
            <a:br>
              <a:rPr lang="hu-HU" altLang="hu-HU" sz="2400" dirty="0">
                <a:solidFill>
                  <a:schemeClr val="tx2"/>
                </a:solidFill>
              </a:rPr>
            </a:br>
            <a:br>
              <a:rPr lang="hu-HU" altLang="hu-HU" sz="2400" dirty="0">
                <a:solidFill>
                  <a:schemeClr val="tx2"/>
                </a:solidFill>
              </a:rPr>
            </a:br>
            <a:r>
              <a:rPr lang="hu-HU" altLang="hu-HU" sz="2400" b="1" dirty="0">
                <a:solidFill>
                  <a:schemeClr val="tx2"/>
                </a:solidFill>
              </a:rPr>
              <a:t>Szakaszhossz kódolás:</a:t>
            </a:r>
            <a:br>
              <a:rPr lang="hu-HU" altLang="hu-HU" sz="2400" b="1" dirty="0">
                <a:solidFill>
                  <a:schemeClr val="tx2"/>
                </a:solidFill>
              </a:rPr>
            </a:br>
            <a:r>
              <a:rPr lang="hu-HU" altLang="hu-HU" sz="2400" dirty="0">
                <a:solidFill>
                  <a:schemeClr val="tx2"/>
                </a:solidFill>
              </a:rPr>
              <a:t>A 0-ákból álló, (és 1-essel végződő) </a:t>
            </a:r>
            <a:r>
              <a:rPr lang="hu-HU" altLang="hu-HU" sz="2400" i="1" dirty="0">
                <a:solidFill>
                  <a:schemeClr val="tx2"/>
                </a:solidFill>
              </a:rPr>
              <a:t>i</a:t>
            </a:r>
            <a:r>
              <a:rPr lang="hu-HU" altLang="hu-HU" sz="2400" dirty="0">
                <a:solidFill>
                  <a:schemeClr val="tx2"/>
                </a:solidFill>
              </a:rPr>
              <a:t> hosszúságú szakaszok hosszát kódoljuk.</a:t>
            </a:r>
            <a:br>
              <a:rPr lang="hu-HU" altLang="hu-HU" sz="2400" dirty="0">
                <a:solidFill>
                  <a:schemeClr val="tx2"/>
                </a:solidFill>
              </a:rPr>
            </a:br>
            <a:r>
              <a:rPr lang="hu-HU" altLang="hu-HU" sz="2400" dirty="0">
                <a:solidFill>
                  <a:schemeClr val="tx2"/>
                </a:solidFill>
              </a:rPr>
              <a:t>1</a:t>
            </a:r>
            <a:r>
              <a:rPr lang="hu-HU" altLang="hu-HU" sz="2400" dirty="0">
                <a:solidFill>
                  <a:srgbClr val="FF0000"/>
                </a:solidFill>
              </a:rPr>
              <a:t>000000</a:t>
            </a:r>
            <a:r>
              <a:rPr lang="hu-HU" altLang="hu-HU" sz="2400" dirty="0">
                <a:solidFill>
                  <a:schemeClr val="tx2"/>
                </a:solidFill>
              </a:rPr>
              <a:t>1</a:t>
            </a:r>
            <a:r>
              <a:rPr lang="hu-HU" altLang="hu-HU" sz="2400" dirty="0">
                <a:solidFill>
                  <a:srgbClr val="FF0000"/>
                </a:solidFill>
              </a:rPr>
              <a:t>000000000</a:t>
            </a:r>
            <a:r>
              <a:rPr lang="hu-HU" altLang="hu-HU" sz="2400" dirty="0">
                <a:solidFill>
                  <a:schemeClr val="tx2"/>
                </a:solidFill>
              </a:rPr>
              <a:t>1</a:t>
            </a:r>
            <a:r>
              <a:rPr lang="hu-HU" altLang="hu-HU" sz="2400" dirty="0">
                <a:solidFill>
                  <a:srgbClr val="FF0000"/>
                </a:solidFill>
              </a:rPr>
              <a:t>000</a:t>
            </a:r>
            <a:r>
              <a:rPr lang="hu-HU" altLang="hu-HU" sz="2400" dirty="0">
                <a:solidFill>
                  <a:schemeClr val="tx2"/>
                </a:solidFill>
              </a:rPr>
              <a:t>1</a:t>
            </a:r>
            <a:r>
              <a:rPr lang="hu-HU" altLang="hu-HU" sz="2400" dirty="0">
                <a:solidFill>
                  <a:srgbClr val="FF0000"/>
                </a:solidFill>
              </a:rPr>
              <a:t>000000000000</a:t>
            </a:r>
            <a:r>
              <a:rPr lang="hu-HU" altLang="hu-HU" sz="2400" dirty="0">
                <a:solidFill>
                  <a:schemeClr val="tx2"/>
                </a:solidFill>
              </a:rPr>
              <a:t>1</a:t>
            </a:r>
            <a:br>
              <a:rPr lang="hu-HU" altLang="hu-HU" sz="2400" dirty="0">
                <a:solidFill>
                  <a:schemeClr val="tx2"/>
                </a:solidFill>
              </a:rPr>
            </a:br>
            <a:br>
              <a:rPr lang="hu-HU" altLang="hu-HU" sz="2400" dirty="0">
                <a:solidFill>
                  <a:schemeClr val="tx2"/>
                </a:solidFill>
              </a:rPr>
            </a:br>
            <a:r>
              <a:rPr lang="hu-HU" altLang="hu-HU" sz="2400" dirty="0">
                <a:solidFill>
                  <a:schemeClr val="tx2"/>
                </a:solidFill>
              </a:rPr>
              <a:t>1. Meghatározzuk, hogy az </a:t>
            </a:r>
            <a:r>
              <a:rPr lang="hu-HU" altLang="hu-HU" sz="2400" i="1" dirty="0">
                <a:solidFill>
                  <a:schemeClr val="tx2"/>
                </a:solidFill>
              </a:rPr>
              <a:t>i</a:t>
            </a:r>
            <a:r>
              <a:rPr lang="hu-HU" altLang="hu-HU" sz="2400" dirty="0">
                <a:solidFill>
                  <a:schemeClr val="tx2"/>
                </a:solidFill>
              </a:rPr>
              <a:t> binárisan ábrázolva hány </a:t>
            </a:r>
            <a:br>
              <a:rPr lang="hu-HU" altLang="hu-HU" sz="2400" dirty="0">
                <a:solidFill>
                  <a:schemeClr val="tx2"/>
                </a:solidFill>
              </a:rPr>
            </a:br>
            <a:r>
              <a:rPr lang="hu-HU" altLang="hu-HU" sz="2400" dirty="0">
                <a:solidFill>
                  <a:schemeClr val="tx2"/>
                </a:solidFill>
              </a:rPr>
              <a:t>    bitből áll: ez lesz a </a:t>
            </a:r>
            <a:r>
              <a:rPr lang="hu-HU" altLang="hu-HU" sz="2400" i="1" dirty="0">
                <a:solidFill>
                  <a:schemeClr val="tx2"/>
                </a:solidFill>
              </a:rPr>
              <a:t>j</a:t>
            </a:r>
            <a:r>
              <a:rPr lang="hu-HU" altLang="hu-HU" sz="2400" dirty="0">
                <a:solidFill>
                  <a:schemeClr val="tx2"/>
                </a:solidFill>
              </a:rPr>
              <a:t> szám.</a:t>
            </a:r>
            <a:br>
              <a:rPr lang="hu-HU" altLang="hu-HU" sz="2400" dirty="0">
                <a:solidFill>
                  <a:schemeClr val="tx2"/>
                </a:solidFill>
              </a:rPr>
            </a:br>
            <a:r>
              <a:rPr lang="hu-HU" altLang="hu-HU" sz="2400" dirty="0">
                <a:solidFill>
                  <a:schemeClr val="tx2"/>
                </a:solidFill>
              </a:rPr>
              <a:t>2. Ezt </a:t>
            </a:r>
            <a:r>
              <a:rPr lang="hu-HU" altLang="hu-HU" sz="2400" dirty="0" err="1">
                <a:solidFill>
                  <a:schemeClr val="tx2"/>
                </a:solidFill>
              </a:rPr>
              <a:t>unárisan</a:t>
            </a:r>
            <a:r>
              <a:rPr lang="hu-HU" altLang="hu-HU" sz="2400" dirty="0">
                <a:solidFill>
                  <a:schemeClr val="tx2"/>
                </a:solidFill>
              </a:rPr>
              <a:t> ábrázoljuk: j-1 db 1-es majd egy 0.</a:t>
            </a:r>
            <a:br>
              <a:rPr lang="hu-HU" altLang="hu-HU" sz="2400" dirty="0">
                <a:solidFill>
                  <a:schemeClr val="tx2"/>
                </a:solidFill>
              </a:rPr>
            </a:br>
            <a:r>
              <a:rPr lang="hu-HU" altLang="hu-HU" sz="2400" dirty="0">
                <a:solidFill>
                  <a:schemeClr val="tx2"/>
                </a:solidFill>
              </a:rPr>
              <a:t>3. Mögé írjuk </a:t>
            </a:r>
            <a:r>
              <a:rPr lang="hu-HU" altLang="hu-HU" sz="2400" i="1" dirty="0">
                <a:solidFill>
                  <a:schemeClr val="tx2"/>
                </a:solidFill>
              </a:rPr>
              <a:t>i</a:t>
            </a:r>
            <a:r>
              <a:rPr lang="hu-HU" altLang="hu-HU" sz="2400" dirty="0">
                <a:solidFill>
                  <a:schemeClr val="tx2"/>
                </a:solidFill>
              </a:rPr>
              <a:t> bináris értékét.</a:t>
            </a:r>
            <a:endParaRPr lang="nl-NL" altLang="hu-HU" sz="2400" dirty="0">
              <a:solidFill>
                <a:schemeClr val="tx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EE94526-6230-44D9-B8D5-CCB777690B7C}"/>
              </a:ext>
            </a:extLst>
          </p:cNvPr>
          <p:cNvSpPr>
            <a:spLocks noGrp="1" noChangeArrowheads="1"/>
          </p:cNvSpPr>
          <p:nvPr>
            <p:ph type="title"/>
          </p:nvPr>
        </p:nvSpPr>
        <p:spPr>
          <a:xfrm>
            <a:off x="457200" y="274638"/>
            <a:ext cx="8229600" cy="685800"/>
          </a:xfrm>
        </p:spPr>
        <p:txBody>
          <a:bodyPr/>
          <a:lstStyle/>
          <a:p>
            <a:r>
              <a:rPr lang="hu-HU" altLang="hu-HU" sz="4000"/>
              <a:t>Tömörítsük a bitmap-eket</a:t>
            </a:r>
            <a:endParaRPr lang="nl-NL" altLang="hu-HU" sz="4000"/>
          </a:p>
        </p:txBody>
      </p:sp>
      <p:sp>
        <p:nvSpPr>
          <p:cNvPr id="14339" name="Rectangle 3">
            <a:extLst>
              <a:ext uri="{FF2B5EF4-FFF2-40B4-BE49-F238E27FC236}">
                <a16:creationId xmlns:a16="http://schemas.microsoft.com/office/drawing/2014/main" id="{0C091772-B3C5-4324-AC62-72F6B494D51F}"/>
              </a:ext>
            </a:extLst>
          </p:cNvPr>
          <p:cNvSpPr>
            <a:spLocks noChangeArrowheads="1"/>
          </p:cNvSpPr>
          <p:nvPr/>
        </p:nvSpPr>
        <p:spPr bwMode="auto">
          <a:xfrm>
            <a:off x="611188" y="1484313"/>
            <a:ext cx="822960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2400" dirty="0">
                <a:solidFill>
                  <a:schemeClr val="tx2"/>
                </a:solidFill>
              </a:rPr>
              <a:t>Példa: …1</a:t>
            </a:r>
            <a:r>
              <a:rPr lang="hu-HU" altLang="hu-HU" sz="2400" dirty="0">
                <a:solidFill>
                  <a:srgbClr val="FF0000"/>
                </a:solidFill>
              </a:rPr>
              <a:t>0000000000000</a:t>
            </a:r>
            <a:r>
              <a:rPr lang="hu-HU" altLang="hu-HU" sz="2400" dirty="0">
                <a:solidFill>
                  <a:schemeClr val="tx2"/>
                </a:solidFill>
              </a:rPr>
              <a:t>1</a:t>
            </a:r>
            <a:br>
              <a:rPr lang="hu-HU" altLang="hu-HU" sz="2400" dirty="0">
                <a:solidFill>
                  <a:schemeClr val="tx2"/>
                </a:solidFill>
              </a:rPr>
            </a:br>
            <a:r>
              <a:rPr lang="hu-HU" altLang="hu-HU" sz="2400" dirty="0">
                <a:solidFill>
                  <a:schemeClr val="tx2"/>
                </a:solidFill>
              </a:rPr>
              <a:t>13 db 0-ából álló szakasz</a:t>
            </a:r>
            <a:br>
              <a:rPr lang="hu-HU" altLang="hu-HU" sz="2400" dirty="0">
                <a:solidFill>
                  <a:schemeClr val="tx2"/>
                </a:solidFill>
              </a:rPr>
            </a:br>
            <a:br>
              <a:rPr lang="hu-HU" altLang="hu-HU" sz="2400" dirty="0">
                <a:solidFill>
                  <a:schemeClr val="tx2"/>
                </a:solidFill>
              </a:rPr>
            </a:br>
            <a:r>
              <a:rPr lang="hu-HU" altLang="hu-HU" sz="2400" dirty="0">
                <a:solidFill>
                  <a:schemeClr val="tx2"/>
                </a:solidFill>
              </a:rPr>
              <a:t>j = 4 -&gt; </a:t>
            </a:r>
            <a:r>
              <a:rPr lang="hu-HU" altLang="hu-HU" sz="2400" dirty="0" err="1">
                <a:solidFill>
                  <a:schemeClr val="tx2"/>
                </a:solidFill>
              </a:rPr>
              <a:t>unárisan</a:t>
            </a:r>
            <a:r>
              <a:rPr lang="hu-HU" altLang="hu-HU" sz="2400" dirty="0">
                <a:solidFill>
                  <a:schemeClr val="tx2"/>
                </a:solidFill>
              </a:rPr>
              <a:t>: 1110</a:t>
            </a:r>
            <a:br>
              <a:rPr lang="hu-HU" altLang="hu-HU" sz="2400" dirty="0">
                <a:solidFill>
                  <a:schemeClr val="tx2"/>
                </a:solidFill>
              </a:rPr>
            </a:br>
            <a:r>
              <a:rPr lang="hu-HU" altLang="hu-HU" sz="2400" dirty="0">
                <a:solidFill>
                  <a:schemeClr val="tx2"/>
                </a:solidFill>
              </a:rPr>
              <a:t>i binárisan: 1101</a:t>
            </a:r>
            <a:br>
              <a:rPr lang="hu-HU" altLang="hu-HU" sz="2400" dirty="0">
                <a:solidFill>
                  <a:schemeClr val="tx2"/>
                </a:solidFill>
              </a:rPr>
            </a:br>
            <a:r>
              <a:rPr lang="hu-HU" altLang="hu-HU" sz="2400" dirty="0">
                <a:solidFill>
                  <a:schemeClr val="tx2"/>
                </a:solidFill>
              </a:rPr>
              <a:t>A szakasz kódolva: 11101101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5D0AB44-5ACD-469D-A3FC-A9A9056AFA0B}"/>
              </a:ext>
            </a:extLst>
          </p:cNvPr>
          <p:cNvSpPr>
            <a:spLocks noGrp="1" noChangeArrowheads="1"/>
          </p:cNvSpPr>
          <p:nvPr>
            <p:ph type="title"/>
          </p:nvPr>
        </p:nvSpPr>
        <p:spPr>
          <a:xfrm>
            <a:off x="457200" y="274638"/>
            <a:ext cx="8229600" cy="685800"/>
          </a:xfrm>
        </p:spPr>
        <p:txBody>
          <a:bodyPr/>
          <a:lstStyle/>
          <a:p>
            <a:r>
              <a:rPr lang="hu-HU" altLang="hu-HU" sz="4000"/>
              <a:t>Tömörítsük a bitmap-eket</a:t>
            </a:r>
            <a:endParaRPr lang="nl-NL" altLang="hu-HU" sz="4000"/>
          </a:p>
        </p:txBody>
      </p:sp>
      <p:sp>
        <p:nvSpPr>
          <p:cNvPr id="15363" name="Rectangle 3">
            <a:extLst>
              <a:ext uri="{FF2B5EF4-FFF2-40B4-BE49-F238E27FC236}">
                <a16:creationId xmlns:a16="http://schemas.microsoft.com/office/drawing/2014/main" id="{A751ADC9-BF64-4DE9-9512-4F68C13BF721}"/>
              </a:ext>
            </a:extLst>
          </p:cNvPr>
          <p:cNvSpPr>
            <a:spLocks noChangeArrowheads="1"/>
          </p:cNvSpPr>
          <p:nvPr/>
        </p:nvSpPr>
        <p:spPr bwMode="auto">
          <a:xfrm>
            <a:off x="611188" y="1484313"/>
            <a:ext cx="822960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hu-HU" altLang="hu-HU" sz="2400" dirty="0">
                <a:solidFill>
                  <a:schemeClr val="tx2"/>
                </a:solidFill>
              </a:rPr>
              <a:t>i = 0 eset, amikor </a:t>
            </a:r>
            <a:r>
              <a:rPr lang="hu-HU" altLang="hu-HU" sz="2400" dirty="0">
                <a:solidFill>
                  <a:srgbClr val="FF0000"/>
                </a:solidFill>
              </a:rPr>
              <a:t>két 1-es van egymás után </a:t>
            </a:r>
            <a:r>
              <a:rPr lang="hu-HU" altLang="hu-HU" sz="2400" dirty="0">
                <a:solidFill>
                  <a:schemeClr val="tx2"/>
                </a:solidFill>
              </a:rPr>
              <a:t>(kódolva: 00)</a:t>
            </a:r>
            <a:br>
              <a:rPr lang="hu-HU" altLang="hu-HU" sz="2400" dirty="0">
                <a:solidFill>
                  <a:schemeClr val="tx2"/>
                </a:solidFill>
              </a:rPr>
            </a:br>
            <a:r>
              <a:rPr lang="hu-HU" altLang="hu-HU" sz="2400" dirty="0">
                <a:solidFill>
                  <a:schemeClr val="tx2"/>
                </a:solidFill>
              </a:rPr>
              <a:t>i=1 kódolva: 01</a:t>
            </a:r>
            <a:br>
              <a:rPr lang="hu-HU" altLang="hu-HU" sz="2400" dirty="0">
                <a:solidFill>
                  <a:schemeClr val="tx2"/>
                </a:solidFill>
              </a:rPr>
            </a:br>
            <a:br>
              <a:rPr lang="hu-HU" altLang="hu-HU" sz="2400" dirty="0">
                <a:solidFill>
                  <a:schemeClr val="tx2"/>
                </a:solidFill>
              </a:rPr>
            </a:br>
            <a:r>
              <a:rPr lang="hu-HU" altLang="hu-HU" sz="2400" dirty="0">
                <a:solidFill>
                  <a:schemeClr val="tx2"/>
                </a:solidFill>
              </a:rPr>
              <a:t>A záró 0-ákat nem tároljuk.</a:t>
            </a:r>
            <a:br>
              <a:rPr lang="hu-HU" altLang="hu-HU" sz="2400" dirty="0">
                <a:solidFill>
                  <a:schemeClr val="tx2"/>
                </a:solidFill>
              </a:rPr>
            </a:br>
            <a:br>
              <a:rPr lang="hu-HU" altLang="hu-HU" sz="2400" dirty="0">
                <a:solidFill>
                  <a:schemeClr val="tx2"/>
                </a:solidFill>
              </a:rPr>
            </a:br>
            <a:r>
              <a:rPr lang="hu-HU" altLang="hu-HU" sz="2400" b="1" dirty="0">
                <a:solidFill>
                  <a:schemeClr val="tx2"/>
                </a:solidFill>
              </a:rPr>
              <a:t>Visszafejtés:</a:t>
            </a:r>
            <a:br>
              <a:rPr lang="hu-HU" altLang="hu-HU" sz="2400" b="1" dirty="0">
                <a:solidFill>
                  <a:schemeClr val="tx2"/>
                </a:solidFill>
              </a:rPr>
            </a:br>
            <a:r>
              <a:rPr lang="hu-HU" altLang="hu-HU" sz="2400" dirty="0">
                <a:solidFill>
                  <a:schemeClr val="tx2"/>
                </a:solidFill>
              </a:rPr>
              <a:t>Fejtsük vissza: 1110</a:t>
            </a:r>
            <a:r>
              <a:rPr lang="hu-HU" altLang="hu-HU" sz="2400" dirty="0">
                <a:solidFill>
                  <a:srgbClr val="00CC00"/>
                </a:solidFill>
              </a:rPr>
              <a:t>1101</a:t>
            </a:r>
            <a:r>
              <a:rPr lang="hu-HU" altLang="hu-HU" sz="2400" dirty="0">
                <a:solidFill>
                  <a:schemeClr val="tx2"/>
                </a:solidFill>
              </a:rPr>
              <a:t>0</a:t>
            </a:r>
            <a:r>
              <a:rPr lang="hu-HU" altLang="hu-HU" sz="2400" dirty="0">
                <a:solidFill>
                  <a:srgbClr val="00CC00"/>
                </a:solidFill>
              </a:rPr>
              <a:t>0</a:t>
            </a:r>
            <a:r>
              <a:rPr lang="hu-HU" altLang="hu-HU" sz="2400" dirty="0">
                <a:solidFill>
                  <a:schemeClr val="tx2"/>
                </a:solidFill>
              </a:rPr>
              <a:t>10</a:t>
            </a:r>
            <a:r>
              <a:rPr lang="hu-HU" altLang="hu-HU" sz="2400" dirty="0">
                <a:solidFill>
                  <a:srgbClr val="00CC00"/>
                </a:solidFill>
              </a:rPr>
              <a:t>11</a:t>
            </a:r>
            <a:r>
              <a:rPr lang="hu-HU" altLang="hu-HU" sz="2400" dirty="0">
                <a:solidFill>
                  <a:schemeClr val="tx2"/>
                </a:solidFill>
              </a:rPr>
              <a:t> -&gt; 13, 0, 3</a:t>
            </a:r>
            <a:br>
              <a:rPr lang="hu-HU" altLang="hu-HU" sz="2400" dirty="0">
                <a:solidFill>
                  <a:schemeClr val="tx2"/>
                </a:solidFill>
              </a:rPr>
            </a:br>
            <a:br>
              <a:rPr lang="hu-HU" altLang="hu-HU" sz="2400" dirty="0">
                <a:solidFill>
                  <a:schemeClr val="tx2"/>
                </a:solidFill>
              </a:rPr>
            </a:br>
            <a:r>
              <a:rPr lang="hu-HU" altLang="hu-HU" sz="2400" dirty="0">
                <a:solidFill>
                  <a:schemeClr val="tx2"/>
                </a:solidFill>
              </a:rPr>
              <a:t>Az eredeti: 0000000000000110001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60C800F-BAC7-4AE6-A4D0-0831FABD3973}"/>
              </a:ext>
            </a:extLst>
          </p:cNvPr>
          <p:cNvSpPr>
            <a:spLocks noGrp="1" noChangeArrowheads="1"/>
          </p:cNvSpPr>
          <p:nvPr>
            <p:ph type="title"/>
          </p:nvPr>
        </p:nvSpPr>
        <p:spPr/>
        <p:txBody>
          <a:bodyPr/>
          <a:lstStyle/>
          <a:p>
            <a:pPr defTabSz="228600" eaLnBrk="1" hangingPunct="1"/>
            <a:r>
              <a:rPr lang="en-US" altLang="hu-HU"/>
              <a:t>Types of Indexes</a:t>
            </a:r>
          </a:p>
        </p:txBody>
      </p:sp>
      <p:sp>
        <p:nvSpPr>
          <p:cNvPr id="3075" name="Rectangle 3">
            <a:extLst>
              <a:ext uri="{FF2B5EF4-FFF2-40B4-BE49-F238E27FC236}">
                <a16:creationId xmlns:a16="http://schemas.microsoft.com/office/drawing/2014/main" id="{9CE8F9D7-25FB-44F5-93C0-9171136B21EA}"/>
              </a:ext>
            </a:extLst>
          </p:cNvPr>
          <p:cNvSpPr>
            <a:spLocks noGrp="1" noChangeArrowheads="1"/>
          </p:cNvSpPr>
          <p:nvPr>
            <p:ph type="body" idx="1"/>
          </p:nvPr>
        </p:nvSpPr>
        <p:spPr>
          <a:xfrm>
            <a:off x="863600" y="1816100"/>
            <a:ext cx="7366000" cy="2838450"/>
          </a:xfrm>
        </p:spPr>
        <p:txBody>
          <a:bodyPr/>
          <a:lstStyle/>
          <a:p>
            <a:pPr marL="0" indent="0" defTabSz="228600" eaLnBrk="1" hangingPunct="1">
              <a:buFontTx/>
              <a:buNone/>
            </a:pPr>
            <a:r>
              <a:rPr lang="en-US" altLang="hu-HU" sz="2000" dirty="0"/>
              <a:t>These are several types of index structures available to you, depending on the need:</a:t>
            </a:r>
          </a:p>
          <a:p>
            <a:pPr marL="571500" lvl="1" indent="-457200" defTabSz="228600" eaLnBrk="1" hangingPunct="1"/>
            <a:r>
              <a:rPr lang="en-US" altLang="hu-HU" sz="2000" dirty="0"/>
              <a:t>A </a:t>
            </a:r>
            <a:r>
              <a:rPr lang="en-US" altLang="hu-HU" sz="2000" dirty="0">
                <a:solidFill>
                  <a:srgbClr val="FF0000"/>
                </a:solidFill>
              </a:rPr>
              <a:t>B-tree</a:t>
            </a:r>
            <a:r>
              <a:rPr lang="en-US" altLang="hu-HU" sz="2000" dirty="0"/>
              <a:t> </a:t>
            </a:r>
            <a:r>
              <a:rPr lang="en-US" altLang="hu-HU" sz="2000" dirty="0">
                <a:solidFill>
                  <a:srgbClr val="FF0000"/>
                </a:solidFill>
              </a:rPr>
              <a:t>index</a:t>
            </a:r>
            <a:r>
              <a:rPr lang="en-US" altLang="hu-HU" sz="2000" dirty="0"/>
              <a:t> is in the form of a binary tree and is the default index type.</a:t>
            </a:r>
          </a:p>
          <a:p>
            <a:pPr marL="571500" lvl="1" indent="-457200" defTabSz="228600" eaLnBrk="1" hangingPunct="1"/>
            <a:r>
              <a:rPr lang="en-US" altLang="hu-HU" sz="2000" dirty="0"/>
              <a:t>A </a:t>
            </a:r>
            <a:r>
              <a:rPr lang="en-US" altLang="hu-HU" sz="2000" dirty="0">
                <a:solidFill>
                  <a:srgbClr val="FF0000"/>
                </a:solidFill>
              </a:rPr>
              <a:t>bitmap index </a:t>
            </a:r>
            <a:r>
              <a:rPr lang="en-US" altLang="hu-HU" sz="2000" dirty="0"/>
              <a:t>has a bitmap for each distinct value indexed, and each bit position represents a row that may or may not contain the indexed value. This is best for low-cardinality columns.</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a:extLst>
              <a:ext uri="{FF2B5EF4-FFF2-40B4-BE49-F238E27FC236}">
                <a16:creationId xmlns:a16="http://schemas.microsoft.com/office/drawing/2014/main" id="{D0945B71-321A-4285-BBC7-D7E5F0C53254}"/>
              </a:ext>
            </a:extLst>
          </p:cNvPr>
          <p:cNvSpPr>
            <a:spLocks noChangeShapeType="1"/>
          </p:cNvSpPr>
          <p:nvPr/>
        </p:nvSpPr>
        <p:spPr bwMode="auto">
          <a:xfrm>
            <a:off x="2871788" y="5275263"/>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hu-HU"/>
          </a:p>
        </p:txBody>
      </p:sp>
      <p:sp>
        <p:nvSpPr>
          <p:cNvPr id="5123" name="Line 3">
            <a:extLst>
              <a:ext uri="{FF2B5EF4-FFF2-40B4-BE49-F238E27FC236}">
                <a16:creationId xmlns:a16="http://schemas.microsoft.com/office/drawing/2014/main" id="{2EB08C50-06D3-47B2-98AB-076CD298D7AF}"/>
              </a:ext>
            </a:extLst>
          </p:cNvPr>
          <p:cNvSpPr>
            <a:spLocks noChangeShapeType="1"/>
          </p:cNvSpPr>
          <p:nvPr/>
        </p:nvSpPr>
        <p:spPr bwMode="auto">
          <a:xfrm>
            <a:off x="2652713" y="5389563"/>
            <a:ext cx="1905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hu-HU"/>
          </a:p>
        </p:txBody>
      </p:sp>
      <p:sp>
        <p:nvSpPr>
          <p:cNvPr id="5124" name="Rectangle 4">
            <a:extLst>
              <a:ext uri="{FF2B5EF4-FFF2-40B4-BE49-F238E27FC236}">
                <a16:creationId xmlns:a16="http://schemas.microsoft.com/office/drawing/2014/main" id="{4673D082-C7AD-4B68-BA3F-04AB7C22CE42}"/>
              </a:ext>
            </a:extLst>
          </p:cNvPr>
          <p:cNvSpPr>
            <a:spLocks noGrp="1" noChangeArrowheads="1"/>
          </p:cNvSpPr>
          <p:nvPr>
            <p:ph type="title"/>
          </p:nvPr>
        </p:nvSpPr>
        <p:spPr/>
        <p:txBody>
          <a:bodyPr/>
          <a:lstStyle/>
          <a:p>
            <a:pPr defTabSz="228600" eaLnBrk="1" hangingPunct="1"/>
            <a:r>
              <a:rPr lang="en-US" altLang="hu-HU"/>
              <a:t>B</a:t>
            </a:r>
            <a:r>
              <a:rPr lang="hu-HU" altLang="hu-HU"/>
              <a:t>+ fa</a:t>
            </a:r>
            <a:r>
              <a:rPr lang="en-US" altLang="hu-HU"/>
              <a:t> </a:t>
            </a:r>
            <a:r>
              <a:rPr lang="hu-HU" altLang="hu-HU"/>
              <a:t>i</a:t>
            </a:r>
            <a:r>
              <a:rPr lang="en-US" altLang="hu-HU"/>
              <a:t>ndex</a:t>
            </a:r>
          </a:p>
        </p:txBody>
      </p:sp>
      <p:sp>
        <p:nvSpPr>
          <p:cNvPr id="5125" name="Rectangle 5">
            <a:extLst>
              <a:ext uri="{FF2B5EF4-FFF2-40B4-BE49-F238E27FC236}">
                <a16:creationId xmlns:a16="http://schemas.microsoft.com/office/drawing/2014/main" id="{9141F31F-AFF8-4A97-8547-B3AD6DB7DF95}"/>
              </a:ext>
            </a:extLst>
          </p:cNvPr>
          <p:cNvSpPr>
            <a:spLocks noChangeArrowheads="1"/>
          </p:cNvSpPr>
          <p:nvPr/>
        </p:nvSpPr>
        <p:spPr bwMode="auto">
          <a:xfrm>
            <a:off x="6016625" y="56483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5126" name="Freeform 6">
            <a:extLst>
              <a:ext uri="{FF2B5EF4-FFF2-40B4-BE49-F238E27FC236}">
                <a16:creationId xmlns:a16="http://schemas.microsoft.com/office/drawing/2014/main" id="{7D14EC8C-9947-4DBC-BEC2-C8F3903A6A93}"/>
              </a:ext>
            </a:extLst>
          </p:cNvPr>
          <p:cNvSpPr>
            <a:spLocks/>
          </p:cNvSpPr>
          <p:nvPr/>
        </p:nvSpPr>
        <p:spPr bwMode="auto">
          <a:xfrm>
            <a:off x="7816850" y="1689100"/>
            <a:ext cx="520700" cy="473075"/>
          </a:xfrm>
          <a:custGeom>
            <a:avLst/>
            <a:gdLst>
              <a:gd name="T0" fmla="*/ 824091888 w 328"/>
              <a:gd name="T1" fmla="*/ 0 h 298"/>
              <a:gd name="T2" fmla="*/ 824091888 w 328"/>
              <a:gd name="T3" fmla="*/ 531753763 h 298"/>
              <a:gd name="T4" fmla="*/ 0 w 328"/>
              <a:gd name="T5" fmla="*/ 748487200 h 298"/>
              <a:gd name="T6" fmla="*/ 0 w 328"/>
              <a:gd name="T7" fmla="*/ 214214075 h 298"/>
              <a:gd name="T8" fmla="*/ 824091888 w 328"/>
              <a:gd name="T9" fmla="*/ 0 h 298"/>
              <a:gd name="T10" fmla="*/ 0 60000 65536"/>
              <a:gd name="T11" fmla="*/ 0 60000 65536"/>
              <a:gd name="T12" fmla="*/ 0 60000 65536"/>
              <a:gd name="T13" fmla="*/ 0 60000 65536"/>
              <a:gd name="T14" fmla="*/ 0 60000 65536"/>
              <a:gd name="T15" fmla="*/ 0 w 328"/>
              <a:gd name="T16" fmla="*/ 0 h 298"/>
              <a:gd name="T17" fmla="*/ 328 w 328"/>
              <a:gd name="T18" fmla="*/ 298 h 298"/>
            </a:gdLst>
            <a:ahLst/>
            <a:cxnLst>
              <a:cxn ang="T10">
                <a:pos x="T0" y="T1"/>
              </a:cxn>
              <a:cxn ang="T11">
                <a:pos x="T2" y="T3"/>
              </a:cxn>
              <a:cxn ang="T12">
                <a:pos x="T4" y="T5"/>
              </a:cxn>
              <a:cxn ang="T13">
                <a:pos x="T6" y="T7"/>
              </a:cxn>
              <a:cxn ang="T14">
                <a:pos x="T8" y="T9"/>
              </a:cxn>
            </a:cxnLst>
            <a:rect l="T15" t="T16" r="T17" b="T18"/>
            <a:pathLst>
              <a:path w="328" h="298">
                <a:moveTo>
                  <a:pt x="327" y="0"/>
                </a:moveTo>
                <a:lnTo>
                  <a:pt x="327" y="211"/>
                </a:lnTo>
                <a:lnTo>
                  <a:pt x="0" y="297"/>
                </a:lnTo>
                <a:lnTo>
                  <a:pt x="0" y="85"/>
                </a:lnTo>
                <a:lnTo>
                  <a:pt x="327" y="0"/>
                </a:lnTo>
              </a:path>
            </a:pathLst>
          </a:custGeom>
          <a:solidFill>
            <a:srgbClr val="66FF33"/>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27" name="Freeform 7">
            <a:extLst>
              <a:ext uri="{FF2B5EF4-FFF2-40B4-BE49-F238E27FC236}">
                <a16:creationId xmlns:a16="http://schemas.microsoft.com/office/drawing/2014/main" id="{0244BAFD-E198-4018-9D0C-C87162981494}"/>
              </a:ext>
            </a:extLst>
          </p:cNvPr>
          <p:cNvSpPr>
            <a:spLocks/>
          </p:cNvSpPr>
          <p:nvPr/>
        </p:nvSpPr>
        <p:spPr bwMode="auto">
          <a:xfrm>
            <a:off x="7667625" y="1600200"/>
            <a:ext cx="658813" cy="225425"/>
          </a:xfrm>
          <a:custGeom>
            <a:avLst/>
            <a:gdLst>
              <a:gd name="T0" fmla="*/ 808971564 w 415"/>
              <a:gd name="T1" fmla="*/ 0 h 142"/>
              <a:gd name="T2" fmla="*/ 1043345479 w 415"/>
              <a:gd name="T3" fmla="*/ 138609388 h 142"/>
              <a:gd name="T4" fmla="*/ 219254554 w 415"/>
              <a:gd name="T5" fmla="*/ 355342825 h 142"/>
              <a:gd name="T6" fmla="*/ 0 w 415"/>
              <a:gd name="T7" fmla="*/ 214214075 h 142"/>
              <a:gd name="T8" fmla="*/ 808971564 w 415"/>
              <a:gd name="T9" fmla="*/ 0 h 142"/>
              <a:gd name="T10" fmla="*/ 0 60000 65536"/>
              <a:gd name="T11" fmla="*/ 0 60000 65536"/>
              <a:gd name="T12" fmla="*/ 0 60000 65536"/>
              <a:gd name="T13" fmla="*/ 0 60000 65536"/>
              <a:gd name="T14" fmla="*/ 0 60000 65536"/>
              <a:gd name="T15" fmla="*/ 0 w 415"/>
              <a:gd name="T16" fmla="*/ 0 h 142"/>
              <a:gd name="T17" fmla="*/ 415 w 415"/>
              <a:gd name="T18" fmla="*/ 142 h 142"/>
            </a:gdLst>
            <a:ahLst/>
            <a:cxnLst>
              <a:cxn ang="T10">
                <a:pos x="T0" y="T1"/>
              </a:cxn>
              <a:cxn ang="T11">
                <a:pos x="T2" y="T3"/>
              </a:cxn>
              <a:cxn ang="T12">
                <a:pos x="T4" y="T5"/>
              </a:cxn>
              <a:cxn ang="T13">
                <a:pos x="T6" y="T7"/>
              </a:cxn>
              <a:cxn ang="T14">
                <a:pos x="T8" y="T9"/>
              </a:cxn>
            </a:cxnLst>
            <a:rect l="T15" t="T16" r="T17" b="T18"/>
            <a:pathLst>
              <a:path w="415" h="142">
                <a:moveTo>
                  <a:pt x="321" y="0"/>
                </a:moveTo>
                <a:lnTo>
                  <a:pt x="414" y="55"/>
                </a:lnTo>
                <a:lnTo>
                  <a:pt x="87" y="141"/>
                </a:lnTo>
                <a:lnTo>
                  <a:pt x="0" y="85"/>
                </a:lnTo>
                <a:lnTo>
                  <a:pt x="321" y="0"/>
                </a:lnTo>
              </a:path>
            </a:pathLst>
          </a:custGeom>
          <a:solidFill>
            <a:srgbClr val="00CC66"/>
          </a:solidFill>
          <a:ln w="12700" cap="rnd">
            <a:solidFill>
              <a:srgbClr val="000000"/>
            </a:solidFill>
            <a:round/>
            <a:headEnd type="none" w="sm" len="sm"/>
            <a:tailEnd type="none" w="sm" len="sm"/>
          </a:ln>
        </p:spPr>
        <p:txBody>
          <a:bodyPr/>
          <a:lstStyle/>
          <a:p>
            <a:endParaRPr lang="hu-HU"/>
          </a:p>
        </p:txBody>
      </p:sp>
      <p:sp>
        <p:nvSpPr>
          <p:cNvPr id="5128" name="Freeform 8">
            <a:extLst>
              <a:ext uri="{FF2B5EF4-FFF2-40B4-BE49-F238E27FC236}">
                <a16:creationId xmlns:a16="http://schemas.microsoft.com/office/drawing/2014/main" id="{71E266C5-AF63-4504-B5CB-4F54C1DC8412}"/>
              </a:ext>
            </a:extLst>
          </p:cNvPr>
          <p:cNvSpPr>
            <a:spLocks/>
          </p:cNvSpPr>
          <p:nvPr/>
        </p:nvSpPr>
        <p:spPr bwMode="auto">
          <a:xfrm>
            <a:off x="7669213" y="1749425"/>
            <a:ext cx="142875" cy="419100"/>
          </a:xfrm>
          <a:custGeom>
            <a:avLst/>
            <a:gdLst>
              <a:gd name="T0" fmla="*/ 0 w 90"/>
              <a:gd name="T1" fmla="*/ 0 h 264"/>
              <a:gd name="T2" fmla="*/ 0 w 90"/>
              <a:gd name="T3" fmla="*/ 516632825 h 264"/>
              <a:gd name="T4" fmla="*/ 224294700 w 90"/>
              <a:gd name="T5" fmla="*/ 662801888 h 264"/>
              <a:gd name="T6" fmla="*/ 224294700 w 90"/>
              <a:gd name="T7" fmla="*/ 128528763 h 264"/>
              <a:gd name="T8" fmla="*/ 0 w 90"/>
              <a:gd name="T9" fmla="*/ 0 h 264"/>
              <a:gd name="T10" fmla="*/ 0 60000 65536"/>
              <a:gd name="T11" fmla="*/ 0 60000 65536"/>
              <a:gd name="T12" fmla="*/ 0 60000 65536"/>
              <a:gd name="T13" fmla="*/ 0 60000 65536"/>
              <a:gd name="T14" fmla="*/ 0 60000 65536"/>
              <a:gd name="T15" fmla="*/ 0 w 90"/>
              <a:gd name="T16" fmla="*/ 0 h 264"/>
              <a:gd name="T17" fmla="*/ 90 w 90"/>
              <a:gd name="T18" fmla="*/ 264 h 264"/>
            </a:gdLst>
            <a:ahLst/>
            <a:cxnLst>
              <a:cxn ang="T10">
                <a:pos x="T0" y="T1"/>
              </a:cxn>
              <a:cxn ang="T11">
                <a:pos x="T2" y="T3"/>
              </a:cxn>
              <a:cxn ang="T12">
                <a:pos x="T4" y="T5"/>
              </a:cxn>
              <a:cxn ang="T13">
                <a:pos x="T6" y="T7"/>
              </a:cxn>
              <a:cxn ang="T14">
                <a:pos x="T8" y="T9"/>
              </a:cxn>
            </a:cxnLst>
            <a:rect l="T15" t="T16" r="T17" b="T18"/>
            <a:pathLst>
              <a:path w="90" h="264">
                <a:moveTo>
                  <a:pt x="0" y="0"/>
                </a:moveTo>
                <a:lnTo>
                  <a:pt x="0" y="205"/>
                </a:lnTo>
                <a:lnTo>
                  <a:pt x="89" y="263"/>
                </a:lnTo>
                <a:lnTo>
                  <a:pt x="89" y="51"/>
                </a:lnTo>
                <a:lnTo>
                  <a:pt x="0" y="0"/>
                </a:lnTo>
              </a:path>
            </a:pathLst>
          </a:custGeom>
          <a:solidFill>
            <a:srgbClr val="0066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29" name="Freeform 9">
            <a:extLst>
              <a:ext uri="{FF2B5EF4-FFF2-40B4-BE49-F238E27FC236}">
                <a16:creationId xmlns:a16="http://schemas.microsoft.com/office/drawing/2014/main" id="{6C8CE0CD-C56F-478F-990D-DFAB8C479389}"/>
              </a:ext>
            </a:extLst>
          </p:cNvPr>
          <p:cNvSpPr>
            <a:spLocks/>
          </p:cNvSpPr>
          <p:nvPr/>
        </p:nvSpPr>
        <p:spPr bwMode="auto">
          <a:xfrm>
            <a:off x="7262813" y="1822450"/>
            <a:ext cx="579437" cy="477838"/>
          </a:xfrm>
          <a:custGeom>
            <a:avLst/>
            <a:gdLst>
              <a:gd name="T0" fmla="*/ 917336083 w 365"/>
              <a:gd name="T1" fmla="*/ 0 h 301"/>
              <a:gd name="T2" fmla="*/ 917336083 w 365"/>
              <a:gd name="T3" fmla="*/ 536794637 h 301"/>
              <a:gd name="T4" fmla="*/ 0 w 365"/>
              <a:gd name="T5" fmla="*/ 756047666 h 301"/>
              <a:gd name="T6" fmla="*/ 0 w 365"/>
              <a:gd name="T7" fmla="*/ 216733664 h 301"/>
              <a:gd name="T8" fmla="*/ 917336083 w 365"/>
              <a:gd name="T9" fmla="*/ 0 h 301"/>
              <a:gd name="T10" fmla="*/ 0 60000 65536"/>
              <a:gd name="T11" fmla="*/ 0 60000 65536"/>
              <a:gd name="T12" fmla="*/ 0 60000 65536"/>
              <a:gd name="T13" fmla="*/ 0 60000 65536"/>
              <a:gd name="T14" fmla="*/ 0 60000 65536"/>
              <a:gd name="T15" fmla="*/ 0 w 365"/>
              <a:gd name="T16" fmla="*/ 0 h 301"/>
              <a:gd name="T17" fmla="*/ 365 w 365"/>
              <a:gd name="T18" fmla="*/ 301 h 301"/>
            </a:gdLst>
            <a:ahLst/>
            <a:cxnLst>
              <a:cxn ang="T10">
                <a:pos x="T0" y="T1"/>
              </a:cxn>
              <a:cxn ang="T11">
                <a:pos x="T2" y="T3"/>
              </a:cxn>
              <a:cxn ang="T12">
                <a:pos x="T4" y="T5"/>
              </a:cxn>
              <a:cxn ang="T13">
                <a:pos x="T6" y="T7"/>
              </a:cxn>
              <a:cxn ang="T14">
                <a:pos x="T8" y="T9"/>
              </a:cxn>
            </a:cxnLst>
            <a:rect l="T15" t="T16" r="T17" b="T18"/>
            <a:pathLst>
              <a:path w="365" h="301">
                <a:moveTo>
                  <a:pt x="364" y="0"/>
                </a:moveTo>
                <a:lnTo>
                  <a:pt x="364" y="213"/>
                </a:lnTo>
                <a:lnTo>
                  <a:pt x="0" y="300"/>
                </a:lnTo>
                <a:lnTo>
                  <a:pt x="0" y="86"/>
                </a:lnTo>
                <a:lnTo>
                  <a:pt x="364" y="0"/>
                </a:lnTo>
              </a:path>
            </a:pathLst>
          </a:custGeom>
          <a:pattFill prst="dkUpDiag">
            <a:fgClr>
              <a:srgbClr val="CC99FF"/>
            </a:fgClr>
            <a:bgClr>
              <a:schemeClr val="bg1"/>
            </a:bgClr>
          </a:patt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30" name="Freeform 10">
            <a:extLst>
              <a:ext uri="{FF2B5EF4-FFF2-40B4-BE49-F238E27FC236}">
                <a16:creationId xmlns:a16="http://schemas.microsoft.com/office/drawing/2014/main" id="{D9753C3B-6196-4383-BE94-7D2281C781B0}"/>
              </a:ext>
            </a:extLst>
          </p:cNvPr>
          <p:cNvSpPr>
            <a:spLocks/>
          </p:cNvSpPr>
          <p:nvPr/>
        </p:nvSpPr>
        <p:spPr bwMode="auto">
          <a:xfrm>
            <a:off x="7262813" y="1822450"/>
            <a:ext cx="579437" cy="477838"/>
          </a:xfrm>
          <a:custGeom>
            <a:avLst/>
            <a:gdLst>
              <a:gd name="T0" fmla="*/ 917336083 w 365"/>
              <a:gd name="T1" fmla="*/ 0 h 301"/>
              <a:gd name="T2" fmla="*/ 917336083 w 365"/>
              <a:gd name="T3" fmla="*/ 536794637 h 301"/>
              <a:gd name="T4" fmla="*/ 0 w 365"/>
              <a:gd name="T5" fmla="*/ 756047666 h 301"/>
              <a:gd name="T6" fmla="*/ 0 w 365"/>
              <a:gd name="T7" fmla="*/ 216733664 h 301"/>
              <a:gd name="T8" fmla="*/ 917336083 w 365"/>
              <a:gd name="T9" fmla="*/ 0 h 301"/>
              <a:gd name="T10" fmla="*/ 0 60000 65536"/>
              <a:gd name="T11" fmla="*/ 0 60000 65536"/>
              <a:gd name="T12" fmla="*/ 0 60000 65536"/>
              <a:gd name="T13" fmla="*/ 0 60000 65536"/>
              <a:gd name="T14" fmla="*/ 0 60000 65536"/>
              <a:gd name="T15" fmla="*/ 0 w 365"/>
              <a:gd name="T16" fmla="*/ 0 h 301"/>
              <a:gd name="T17" fmla="*/ 365 w 365"/>
              <a:gd name="T18" fmla="*/ 301 h 301"/>
            </a:gdLst>
            <a:ahLst/>
            <a:cxnLst>
              <a:cxn ang="T10">
                <a:pos x="T0" y="T1"/>
              </a:cxn>
              <a:cxn ang="T11">
                <a:pos x="T2" y="T3"/>
              </a:cxn>
              <a:cxn ang="T12">
                <a:pos x="T4" y="T5"/>
              </a:cxn>
              <a:cxn ang="T13">
                <a:pos x="T6" y="T7"/>
              </a:cxn>
              <a:cxn ang="T14">
                <a:pos x="T8" y="T9"/>
              </a:cxn>
            </a:cxnLst>
            <a:rect l="T15" t="T16" r="T17" b="T18"/>
            <a:pathLst>
              <a:path w="365" h="301">
                <a:moveTo>
                  <a:pt x="364" y="0"/>
                </a:moveTo>
                <a:lnTo>
                  <a:pt x="364" y="213"/>
                </a:lnTo>
                <a:lnTo>
                  <a:pt x="0" y="300"/>
                </a:lnTo>
                <a:lnTo>
                  <a:pt x="0" y="86"/>
                </a:lnTo>
                <a:lnTo>
                  <a:pt x="364"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31" name="Freeform 11">
            <a:extLst>
              <a:ext uri="{FF2B5EF4-FFF2-40B4-BE49-F238E27FC236}">
                <a16:creationId xmlns:a16="http://schemas.microsoft.com/office/drawing/2014/main" id="{C943ECB6-03AC-403B-9ADA-91E69C8AB377}"/>
              </a:ext>
            </a:extLst>
          </p:cNvPr>
          <p:cNvSpPr>
            <a:spLocks/>
          </p:cNvSpPr>
          <p:nvPr/>
        </p:nvSpPr>
        <p:spPr bwMode="auto">
          <a:xfrm>
            <a:off x="7108825" y="1731963"/>
            <a:ext cx="733425" cy="228600"/>
          </a:xfrm>
          <a:custGeom>
            <a:avLst/>
            <a:gdLst>
              <a:gd name="T0" fmla="*/ 899696575 w 462"/>
              <a:gd name="T1" fmla="*/ 0 h 144"/>
              <a:gd name="T2" fmla="*/ 1161792825 w 462"/>
              <a:gd name="T3" fmla="*/ 141128750 h 144"/>
              <a:gd name="T4" fmla="*/ 244455950 w 462"/>
              <a:gd name="T5" fmla="*/ 360383138 h 144"/>
              <a:gd name="T6" fmla="*/ 0 w 462"/>
              <a:gd name="T7" fmla="*/ 216733438 h 144"/>
              <a:gd name="T8" fmla="*/ 899696575 w 462"/>
              <a:gd name="T9" fmla="*/ 0 h 144"/>
              <a:gd name="T10" fmla="*/ 0 60000 65536"/>
              <a:gd name="T11" fmla="*/ 0 60000 65536"/>
              <a:gd name="T12" fmla="*/ 0 60000 65536"/>
              <a:gd name="T13" fmla="*/ 0 60000 65536"/>
              <a:gd name="T14" fmla="*/ 0 60000 65536"/>
              <a:gd name="T15" fmla="*/ 0 w 462"/>
              <a:gd name="T16" fmla="*/ 0 h 144"/>
              <a:gd name="T17" fmla="*/ 462 w 462"/>
              <a:gd name="T18" fmla="*/ 144 h 144"/>
            </a:gdLst>
            <a:ahLst/>
            <a:cxnLst>
              <a:cxn ang="T10">
                <a:pos x="T0" y="T1"/>
              </a:cxn>
              <a:cxn ang="T11">
                <a:pos x="T2" y="T3"/>
              </a:cxn>
              <a:cxn ang="T12">
                <a:pos x="T4" y="T5"/>
              </a:cxn>
              <a:cxn ang="T13">
                <a:pos x="T6" y="T7"/>
              </a:cxn>
              <a:cxn ang="T14">
                <a:pos x="T8" y="T9"/>
              </a:cxn>
            </a:cxnLst>
            <a:rect l="T15" t="T16" r="T17" b="T18"/>
            <a:pathLst>
              <a:path w="462" h="144">
                <a:moveTo>
                  <a:pt x="357" y="0"/>
                </a:moveTo>
                <a:lnTo>
                  <a:pt x="461" y="56"/>
                </a:lnTo>
                <a:lnTo>
                  <a:pt x="97" y="143"/>
                </a:lnTo>
                <a:lnTo>
                  <a:pt x="0" y="86"/>
                </a:lnTo>
                <a:lnTo>
                  <a:pt x="357" y="0"/>
                </a:lnTo>
              </a:path>
            </a:pathLst>
          </a:custGeom>
          <a:solidFill>
            <a:srgbClr val="B2B2B2"/>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32" name="Freeform 12">
            <a:extLst>
              <a:ext uri="{FF2B5EF4-FFF2-40B4-BE49-F238E27FC236}">
                <a16:creationId xmlns:a16="http://schemas.microsoft.com/office/drawing/2014/main" id="{75B44AC2-121D-4E54-B508-58EF5018FAC6}"/>
              </a:ext>
            </a:extLst>
          </p:cNvPr>
          <p:cNvSpPr>
            <a:spLocks/>
          </p:cNvSpPr>
          <p:nvPr/>
        </p:nvSpPr>
        <p:spPr bwMode="auto">
          <a:xfrm>
            <a:off x="7108825" y="1731963"/>
            <a:ext cx="733425" cy="228600"/>
          </a:xfrm>
          <a:custGeom>
            <a:avLst/>
            <a:gdLst>
              <a:gd name="T0" fmla="*/ 899696575 w 462"/>
              <a:gd name="T1" fmla="*/ 0 h 144"/>
              <a:gd name="T2" fmla="*/ 1161792825 w 462"/>
              <a:gd name="T3" fmla="*/ 141128750 h 144"/>
              <a:gd name="T4" fmla="*/ 244455950 w 462"/>
              <a:gd name="T5" fmla="*/ 360383138 h 144"/>
              <a:gd name="T6" fmla="*/ 0 w 462"/>
              <a:gd name="T7" fmla="*/ 216733438 h 144"/>
              <a:gd name="T8" fmla="*/ 899696575 w 462"/>
              <a:gd name="T9" fmla="*/ 0 h 144"/>
              <a:gd name="T10" fmla="*/ 0 60000 65536"/>
              <a:gd name="T11" fmla="*/ 0 60000 65536"/>
              <a:gd name="T12" fmla="*/ 0 60000 65536"/>
              <a:gd name="T13" fmla="*/ 0 60000 65536"/>
              <a:gd name="T14" fmla="*/ 0 60000 65536"/>
              <a:gd name="T15" fmla="*/ 0 w 462"/>
              <a:gd name="T16" fmla="*/ 0 h 144"/>
              <a:gd name="T17" fmla="*/ 462 w 462"/>
              <a:gd name="T18" fmla="*/ 144 h 144"/>
            </a:gdLst>
            <a:ahLst/>
            <a:cxnLst>
              <a:cxn ang="T10">
                <a:pos x="T0" y="T1"/>
              </a:cxn>
              <a:cxn ang="T11">
                <a:pos x="T2" y="T3"/>
              </a:cxn>
              <a:cxn ang="T12">
                <a:pos x="T4" y="T5"/>
              </a:cxn>
              <a:cxn ang="T13">
                <a:pos x="T6" y="T7"/>
              </a:cxn>
              <a:cxn ang="T14">
                <a:pos x="T8" y="T9"/>
              </a:cxn>
            </a:cxnLst>
            <a:rect l="T15" t="T16" r="T17" b="T18"/>
            <a:pathLst>
              <a:path w="462" h="144">
                <a:moveTo>
                  <a:pt x="357" y="0"/>
                </a:moveTo>
                <a:lnTo>
                  <a:pt x="461" y="56"/>
                </a:lnTo>
                <a:lnTo>
                  <a:pt x="97" y="143"/>
                </a:lnTo>
                <a:lnTo>
                  <a:pt x="0" y="86"/>
                </a:lnTo>
                <a:lnTo>
                  <a:pt x="357" y="0"/>
                </a:lnTo>
              </a:path>
            </a:pathLst>
          </a:custGeom>
          <a:solidFill>
            <a:srgbClr val="9933FF"/>
          </a:solidFill>
          <a:ln w="12700" cap="rnd">
            <a:solidFill>
              <a:srgbClr val="000000"/>
            </a:solidFill>
            <a:round/>
            <a:headEnd type="none" w="sm" len="sm"/>
            <a:tailEnd type="none" w="sm" len="sm"/>
          </a:ln>
        </p:spPr>
        <p:txBody>
          <a:bodyPr/>
          <a:lstStyle/>
          <a:p>
            <a:endParaRPr lang="hu-HU"/>
          </a:p>
        </p:txBody>
      </p:sp>
      <p:sp>
        <p:nvSpPr>
          <p:cNvPr id="5133" name="Freeform 13">
            <a:extLst>
              <a:ext uri="{FF2B5EF4-FFF2-40B4-BE49-F238E27FC236}">
                <a16:creationId xmlns:a16="http://schemas.microsoft.com/office/drawing/2014/main" id="{F6CDB63F-BBF3-4F98-9784-BAC3C3366D95}"/>
              </a:ext>
            </a:extLst>
          </p:cNvPr>
          <p:cNvSpPr>
            <a:spLocks/>
          </p:cNvSpPr>
          <p:nvPr/>
        </p:nvSpPr>
        <p:spPr bwMode="auto">
          <a:xfrm>
            <a:off x="7108825" y="1878013"/>
            <a:ext cx="155575" cy="422275"/>
          </a:xfrm>
          <a:custGeom>
            <a:avLst/>
            <a:gdLst>
              <a:gd name="T0" fmla="*/ 0 w 98"/>
              <a:gd name="T1" fmla="*/ 0 h 266"/>
              <a:gd name="T2" fmla="*/ 0 w 98"/>
              <a:gd name="T3" fmla="*/ 534273125 h 266"/>
              <a:gd name="T4" fmla="*/ 244455950 w 98"/>
              <a:gd name="T5" fmla="*/ 667842200 h 266"/>
              <a:gd name="T6" fmla="*/ 244455950 w 98"/>
              <a:gd name="T7" fmla="*/ 128528763 h 266"/>
              <a:gd name="T8" fmla="*/ 0 w 98"/>
              <a:gd name="T9" fmla="*/ 0 h 266"/>
              <a:gd name="T10" fmla="*/ 0 60000 65536"/>
              <a:gd name="T11" fmla="*/ 0 60000 65536"/>
              <a:gd name="T12" fmla="*/ 0 60000 65536"/>
              <a:gd name="T13" fmla="*/ 0 60000 65536"/>
              <a:gd name="T14" fmla="*/ 0 60000 65536"/>
              <a:gd name="T15" fmla="*/ 0 w 98"/>
              <a:gd name="T16" fmla="*/ 0 h 266"/>
              <a:gd name="T17" fmla="*/ 98 w 98"/>
              <a:gd name="T18" fmla="*/ 266 h 266"/>
            </a:gdLst>
            <a:ahLst/>
            <a:cxnLst>
              <a:cxn ang="T10">
                <a:pos x="T0" y="T1"/>
              </a:cxn>
              <a:cxn ang="T11">
                <a:pos x="T2" y="T3"/>
              </a:cxn>
              <a:cxn ang="T12">
                <a:pos x="T4" y="T5"/>
              </a:cxn>
              <a:cxn ang="T13">
                <a:pos x="T6" y="T7"/>
              </a:cxn>
              <a:cxn ang="T14">
                <a:pos x="T8" y="T9"/>
              </a:cxn>
            </a:cxnLst>
            <a:rect l="T15" t="T16" r="T17" b="T18"/>
            <a:pathLst>
              <a:path w="98" h="266">
                <a:moveTo>
                  <a:pt x="0" y="0"/>
                </a:moveTo>
                <a:lnTo>
                  <a:pt x="0" y="212"/>
                </a:lnTo>
                <a:lnTo>
                  <a:pt x="97" y="265"/>
                </a:lnTo>
                <a:lnTo>
                  <a:pt x="97" y="51"/>
                </a:lnTo>
                <a:lnTo>
                  <a:pt x="0" y="0"/>
                </a:lnTo>
              </a:path>
            </a:pathLst>
          </a:custGeom>
          <a:solidFill>
            <a:srgbClr val="999999"/>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34" name="Freeform 14">
            <a:extLst>
              <a:ext uri="{FF2B5EF4-FFF2-40B4-BE49-F238E27FC236}">
                <a16:creationId xmlns:a16="http://schemas.microsoft.com/office/drawing/2014/main" id="{417118DB-2295-43AA-9977-12C6B390A961}"/>
              </a:ext>
            </a:extLst>
          </p:cNvPr>
          <p:cNvSpPr>
            <a:spLocks/>
          </p:cNvSpPr>
          <p:nvPr/>
        </p:nvSpPr>
        <p:spPr bwMode="auto">
          <a:xfrm>
            <a:off x="7108825" y="1878013"/>
            <a:ext cx="155575" cy="422275"/>
          </a:xfrm>
          <a:custGeom>
            <a:avLst/>
            <a:gdLst>
              <a:gd name="T0" fmla="*/ 0 w 98"/>
              <a:gd name="T1" fmla="*/ 0 h 266"/>
              <a:gd name="T2" fmla="*/ 0 w 98"/>
              <a:gd name="T3" fmla="*/ 534273125 h 266"/>
              <a:gd name="T4" fmla="*/ 244455950 w 98"/>
              <a:gd name="T5" fmla="*/ 667842200 h 266"/>
              <a:gd name="T6" fmla="*/ 244455950 w 98"/>
              <a:gd name="T7" fmla="*/ 128528763 h 266"/>
              <a:gd name="T8" fmla="*/ 0 w 98"/>
              <a:gd name="T9" fmla="*/ 0 h 266"/>
              <a:gd name="T10" fmla="*/ 0 60000 65536"/>
              <a:gd name="T11" fmla="*/ 0 60000 65536"/>
              <a:gd name="T12" fmla="*/ 0 60000 65536"/>
              <a:gd name="T13" fmla="*/ 0 60000 65536"/>
              <a:gd name="T14" fmla="*/ 0 60000 65536"/>
              <a:gd name="T15" fmla="*/ 0 w 98"/>
              <a:gd name="T16" fmla="*/ 0 h 266"/>
              <a:gd name="T17" fmla="*/ 98 w 98"/>
              <a:gd name="T18" fmla="*/ 266 h 266"/>
            </a:gdLst>
            <a:ahLst/>
            <a:cxnLst>
              <a:cxn ang="T10">
                <a:pos x="T0" y="T1"/>
              </a:cxn>
              <a:cxn ang="T11">
                <a:pos x="T2" y="T3"/>
              </a:cxn>
              <a:cxn ang="T12">
                <a:pos x="T4" y="T5"/>
              </a:cxn>
              <a:cxn ang="T13">
                <a:pos x="T6" y="T7"/>
              </a:cxn>
              <a:cxn ang="T14">
                <a:pos x="T8" y="T9"/>
              </a:cxn>
            </a:cxnLst>
            <a:rect l="T15" t="T16" r="T17" b="T18"/>
            <a:pathLst>
              <a:path w="98" h="266">
                <a:moveTo>
                  <a:pt x="0" y="0"/>
                </a:moveTo>
                <a:lnTo>
                  <a:pt x="0" y="212"/>
                </a:lnTo>
                <a:lnTo>
                  <a:pt x="97" y="265"/>
                </a:lnTo>
                <a:lnTo>
                  <a:pt x="97" y="51"/>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35" name="Freeform 15">
            <a:extLst>
              <a:ext uri="{FF2B5EF4-FFF2-40B4-BE49-F238E27FC236}">
                <a16:creationId xmlns:a16="http://schemas.microsoft.com/office/drawing/2014/main" id="{6D5A22B5-4080-4D86-AB71-040E70985158}"/>
              </a:ext>
            </a:extLst>
          </p:cNvPr>
          <p:cNvSpPr>
            <a:spLocks/>
          </p:cNvSpPr>
          <p:nvPr/>
        </p:nvSpPr>
        <p:spPr bwMode="auto">
          <a:xfrm>
            <a:off x="7016750" y="1958975"/>
            <a:ext cx="247650" cy="406400"/>
          </a:xfrm>
          <a:custGeom>
            <a:avLst/>
            <a:gdLst>
              <a:gd name="T0" fmla="*/ 390625013 w 156"/>
              <a:gd name="T1" fmla="*/ 0 h 256"/>
              <a:gd name="T2" fmla="*/ 390625013 w 156"/>
              <a:gd name="T3" fmla="*/ 536794075 h 256"/>
              <a:gd name="T4" fmla="*/ 0 w 156"/>
              <a:gd name="T5" fmla="*/ 642640638 h 256"/>
              <a:gd name="T6" fmla="*/ 0 w 156"/>
              <a:gd name="T7" fmla="*/ 103327200 h 256"/>
              <a:gd name="T8" fmla="*/ 390625013 w 156"/>
              <a:gd name="T9" fmla="*/ 0 h 256"/>
              <a:gd name="T10" fmla="*/ 0 60000 65536"/>
              <a:gd name="T11" fmla="*/ 0 60000 65536"/>
              <a:gd name="T12" fmla="*/ 0 60000 65536"/>
              <a:gd name="T13" fmla="*/ 0 60000 65536"/>
              <a:gd name="T14" fmla="*/ 0 60000 65536"/>
              <a:gd name="T15" fmla="*/ 0 w 156"/>
              <a:gd name="T16" fmla="*/ 0 h 256"/>
              <a:gd name="T17" fmla="*/ 156 w 156"/>
              <a:gd name="T18" fmla="*/ 256 h 256"/>
            </a:gdLst>
            <a:ahLst/>
            <a:cxnLst>
              <a:cxn ang="T10">
                <a:pos x="T0" y="T1"/>
              </a:cxn>
              <a:cxn ang="T11">
                <a:pos x="T2" y="T3"/>
              </a:cxn>
              <a:cxn ang="T12">
                <a:pos x="T4" y="T5"/>
              </a:cxn>
              <a:cxn ang="T13">
                <a:pos x="T6" y="T7"/>
              </a:cxn>
              <a:cxn ang="T14">
                <a:pos x="T8" y="T9"/>
              </a:cxn>
            </a:cxnLst>
            <a:rect l="T15" t="T16" r="T17" b="T18"/>
            <a:pathLst>
              <a:path w="156" h="256">
                <a:moveTo>
                  <a:pt x="155" y="0"/>
                </a:moveTo>
                <a:lnTo>
                  <a:pt x="155" y="213"/>
                </a:lnTo>
                <a:lnTo>
                  <a:pt x="0" y="255"/>
                </a:lnTo>
                <a:lnTo>
                  <a:pt x="0" y="41"/>
                </a:lnTo>
                <a:lnTo>
                  <a:pt x="155" y="0"/>
                </a:lnTo>
              </a:path>
            </a:pathLst>
          </a:custGeom>
          <a:solidFill>
            <a:srgbClr val="FF9999"/>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36" name="Freeform 16">
            <a:extLst>
              <a:ext uri="{FF2B5EF4-FFF2-40B4-BE49-F238E27FC236}">
                <a16:creationId xmlns:a16="http://schemas.microsoft.com/office/drawing/2014/main" id="{D2659CE6-F0C3-4051-A4B5-0E28FB3FDBAD}"/>
              </a:ext>
            </a:extLst>
          </p:cNvPr>
          <p:cNvSpPr>
            <a:spLocks/>
          </p:cNvSpPr>
          <p:nvPr/>
        </p:nvSpPr>
        <p:spPr bwMode="auto">
          <a:xfrm>
            <a:off x="7016750" y="1958975"/>
            <a:ext cx="247650" cy="406400"/>
          </a:xfrm>
          <a:custGeom>
            <a:avLst/>
            <a:gdLst>
              <a:gd name="T0" fmla="*/ 390625013 w 156"/>
              <a:gd name="T1" fmla="*/ 0 h 256"/>
              <a:gd name="T2" fmla="*/ 390625013 w 156"/>
              <a:gd name="T3" fmla="*/ 536794075 h 256"/>
              <a:gd name="T4" fmla="*/ 0 w 156"/>
              <a:gd name="T5" fmla="*/ 642640638 h 256"/>
              <a:gd name="T6" fmla="*/ 0 w 156"/>
              <a:gd name="T7" fmla="*/ 103327200 h 256"/>
              <a:gd name="T8" fmla="*/ 390625013 w 156"/>
              <a:gd name="T9" fmla="*/ 0 h 256"/>
              <a:gd name="T10" fmla="*/ 0 60000 65536"/>
              <a:gd name="T11" fmla="*/ 0 60000 65536"/>
              <a:gd name="T12" fmla="*/ 0 60000 65536"/>
              <a:gd name="T13" fmla="*/ 0 60000 65536"/>
              <a:gd name="T14" fmla="*/ 0 60000 65536"/>
              <a:gd name="T15" fmla="*/ 0 w 156"/>
              <a:gd name="T16" fmla="*/ 0 h 256"/>
              <a:gd name="T17" fmla="*/ 156 w 156"/>
              <a:gd name="T18" fmla="*/ 256 h 256"/>
            </a:gdLst>
            <a:ahLst/>
            <a:cxnLst>
              <a:cxn ang="T10">
                <a:pos x="T0" y="T1"/>
              </a:cxn>
              <a:cxn ang="T11">
                <a:pos x="T2" y="T3"/>
              </a:cxn>
              <a:cxn ang="T12">
                <a:pos x="T4" y="T5"/>
              </a:cxn>
              <a:cxn ang="T13">
                <a:pos x="T6" y="T7"/>
              </a:cxn>
              <a:cxn ang="T14">
                <a:pos x="T8" y="T9"/>
              </a:cxn>
            </a:cxnLst>
            <a:rect l="T15" t="T16" r="T17" b="T18"/>
            <a:pathLst>
              <a:path w="156" h="256">
                <a:moveTo>
                  <a:pt x="155" y="0"/>
                </a:moveTo>
                <a:lnTo>
                  <a:pt x="155" y="213"/>
                </a:lnTo>
                <a:lnTo>
                  <a:pt x="0" y="255"/>
                </a:lnTo>
                <a:lnTo>
                  <a:pt x="0" y="41"/>
                </a:lnTo>
                <a:lnTo>
                  <a:pt x="155"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37" name="Freeform 17">
            <a:extLst>
              <a:ext uri="{FF2B5EF4-FFF2-40B4-BE49-F238E27FC236}">
                <a16:creationId xmlns:a16="http://schemas.microsoft.com/office/drawing/2014/main" id="{7B2EB912-7BF4-4FC9-BA8E-DA8F3FA676A5}"/>
              </a:ext>
            </a:extLst>
          </p:cNvPr>
          <p:cNvSpPr>
            <a:spLocks/>
          </p:cNvSpPr>
          <p:nvPr/>
        </p:nvSpPr>
        <p:spPr bwMode="auto">
          <a:xfrm>
            <a:off x="6861175" y="1868488"/>
            <a:ext cx="403225" cy="157162"/>
          </a:xfrm>
          <a:custGeom>
            <a:avLst/>
            <a:gdLst>
              <a:gd name="T0" fmla="*/ 390625013 w 254"/>
              <a:gd name="T1" fmla="*/ 0 h 99"/>
              <a:gd name="T2" fmla="*/ 637600325 w 254"/>
              <a:gd name="T3" fmla="*/ 141128301 h 99"/>
              <a:gd name="T4" fmla="*/ 259576888 w 254"/>
              <a:gd name="T5" fmla="*/ 246974527 h 99"/>
              <a:gd name="T6" fmla="*/ 0 w 254"/>
              <a:gd name="T7" fmla="*/ 113405877 h 99"/>
              <a:gd name="T8" fmla="*/ 390625013 w 254"/>
              <a:gd name="T9" fmla="*/ 0 h 99"/>
              <a:gd name="T10" fmla="*/ 0 60000 65536"/>
              <a:gd name="T11" fmla="*/ 0 60000 65536"/>
              <a:gd name="T12" fmla="*/ 0 60000 65536"/>
              <a:gd name="T13" fmla="*/ 0 60000 65536"/>
              <a:gd name="T14" fmla="*/ 0 60000 65536"/>
              <a:gd name="T15" fmla="*/ 0 w 254"/>
              <a:gd name="T16" fmla="*/ 0 h 99"/>
              <a:gd name="T17" fmla="*/ 254 w 254"/>
              <a:gd name="T18" fmla="*/ 99 h 99"/>
            </a:gdLst>
            <a:ahLst/>
            <a:cxnLst>
              <a:cxn ang="T10">
                <a:pos x="T0" y="T1"/>
              </a:cxn>
              <a:cxn ang="T11">
                <a:pos x="T2" y="T3"/>
              </a:cxn>
              <a:cxn ang="T12">
                <a:pos x="T4" y="T5"/>
              </a:cxn>
              <a:cxn ang="T13">
                <a:pos x="T6" y="T7"/>
              </a:cxn>
              <a:cxn ang="T14">
                <a:pos x="T8" y="T9"/>
              </a:cxn>
            </a:cxnLst>
            <a:rect l="T15" t="T16" r="T17" b="T18"/>
            <a:pathLst>
              <a:path w="254" h="99">
                <a:moveTo>
                  <a:pt x="155" y="0"/>
                </a:moveTo>
                <a:lnTo>
                  <a:pt x="253" y="56"/>
                </a:lnTo>
                <a:lnTo>
                  <a:pt x="103" y="98"/>
                </a:lnTo>
                <a:lnTo>
                  <a:pt x="0" y="45"/>
                </a:lnTo>
                <a:lnTo>
                  <a:pt x="155" y="0"/>
                </a:lnTo>
              </a:path>
            </a:pathLst>
          </a:custGeom>
          <a:solidFill>
            <a:srgbClr val="FF00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38" name="Freeform 18">
            <a:extLst>
              <a:ext uri="{FF2B5EF4-FFF2-40B4-BE49-F238E27FC236}">
                <a16:creationId xmlns:a16="http://schemas.microsoft.com/office/drawing/2014/main" id="{D15CD615-D720-4584-ADE9-59F82B196AE3}"/>
              </a:ext>
            </a:extLst>
          </p:cNvPr>
          <p:cNvSpPr>
            <a:spLocks/>
          </p:cNvSpPr>
          <p:nvPr/>
        </p:nvSpPr>
        <p:spPr bwMode="auto">
          <a:xfrm>
            <a:off x="6861175" y="1868488"/>
            <a:ext cx="403225" cy="157162"/>
          </a:xfrm>
          <a:custGeom>
            <a:avLst/>
            <a:gdLst>
              <a:gd name="T0" fmla="*/ 390625013 w 254"/>
              <a:gd name="T1" fmla="*/ 0 h 99"/>
              <a:gd name="T2" fmla="*/ 637600325 w 254"/>
              <a:gd name="T3" fmla="*/ 141128301 h 99"/>
              <a:gd name="T4" fmla="*/ 259576888 w 254"/>
              <a:gd name="T5" fmla="*/ 246974527 h 99"/>
              <a:gd name="T6" fmla="*/ 0 w 254"/>
              <a:gd name="T7" fmla="*/ 113405877 h 99"/>
              <a:gd name="T8" fmla="*/ 390625013 w 254"/>
              <a:gd name="T9" fmla="*/ 0 h 99"/>
              <a:gd name="T10" fmla="*/ 0 60000 65536"/>
              <a:gd name="T11" fmla="*/ 0 60000 65536"/>
              <a:gd name="T12" fmla="*/ 0 60000 65536"/>
              <a:gd name="T13" fmla="*/ 0 60000 65536"/>
              <a:gd name="T14" fmla="*/ 0 60000 65536"/>
              <a:gd name="T15" fmla="*/ 0 w 254"/>
              <a:gd name="T16" fmla="*/ 0 h 99"/>
              <a:gd name="T17" fmla="*/ 254 w 254"/>
              <a:gd name="T18" fmla="*/ 99 h 99"/>
            </a:gdLst>
            <a:ahLst/>
            <a:cxnLst>
              <a:cxn ang="T10">
                <a:pos x="T0" y="T1"/>
              </a:cxn>
              <a:cxn ang="T11">
                <a:pos x="T2" y="T3"/>
              </a:cxn>
              <a:cxn ang="T12">
                <a:pos x="T4" y="T5"/>
              </a:cxn>
              <a:cxn ang="T13">
                <a:pos x="T6" y="T7"/>
              </a:cxn>
              <a:cxn ang="T14">
                <a:pos x="T8" y="T9"/>
              </a:cxn>
            </a:cxnLst>
            <a:rect l="T15" t="T16" r="T17" b="T18"/>
            <a:pathLst>
              <a:path w="254" h="99">
                <a:moveTo>
                  <a:pt x="155" y="0"/>
                </a:moveTo>
                <a:lnTo>
                  <a:pt x="253" y="56"/>
                </a:lnTo>
                <a:lnTo>
                  <a:pt x="103" y="98"/>
                </a:lnTo>
                <a:lnTo>
                  <a:pt x="0" y="45"/>
                </a:lnTo>
                <a:lnTo>
                  <a:pt x="155"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39" name="Freeform 19">
            <a:extLst>
              <a:ext uri="{FF2B5EF4-FFF2-40B4-BE49-F238E27FC236}">
                <a16:creationId xmlns:a16="http://schemas.microsoft.com/office/drawing/2014/main" id="{EC7BCD61-F4A4-4B56-A7BD-F0C6FDEBA80F}"/>
              </a:ext>
            </a:extLst>
          </p:cNvPr>
          <p:cNvSpPr>
            <a:spLocks/>
          </p:cNvSpPr>
          <p:nvPr/>
        </p:nvSpPr>
        <p:spPr bwMode="auto">
          <a:xfrm>
            <a:off x="6861175" y="1941513"/>
            <a:ext cx="157163" cy="423862"/>
          </a:xfrm>
          <a:custGeom>
            <a:avLst/>
            <a:gdLst>
              <a:gd name="T0" fmla="*/ 0 w 99"/>
              <a:gd name="T1" fmla="*/ 0 h 267"/>
              <a:gd name="T2" fmla="*/ 0 w 99"/>
              <a:gd name="T3" fmla="*/ 536791854 h 267"/>
              <a:gd name="T4" fmla="*/ 246976098 w 99"/>
              <a:gd name="T5" fmla="*/ 670360772 h 267"/>
              <a:gd name="T6" fmla="*/ 246976098 w 99"/>
              <a:gd name="T7" fmla="*/ 131047970 h 267"/>
              <a:gd name="T8" fmla="*/ 0 w 99"/>
              <a:gd name="T9" fmla="*/ 0 h 267"/>
              <a:gd name="T10" fmla="*/ 0 60000 65536"/>
              <a:gd name="T11" fmla="*/ 0 60000 65536"/>
              <a:gd name="T12" fmla="*/ 0 60000 65536"/>
              <a:gd name="T13" fmla="*/ 0 60000 65536"/>
              <a:gd name="T14" fmla="*/ 0 60000 65536"/>
              <a:gd name="T15" fmla="*/ 0 w 99"/>
              <a:gd name="T16" fmla="*/ 0 h 267"/>
              <a:gd name="T17" fmla="*/ 99 w 99"/>
              <a:gd name="T18" fmla="*/ 267 h 267"/>
            </a:gdLst>
            <a:ahLst/>
            <a:cxnLst>
              <a:cxn ang="T10">
                <a:pos x="T0" y="T1"/>
              </a:cxn>
              <a:cxn ang="T11">
                <a:pos x="T2" y="T3"/>
              </a:cxn>
              <a:cxn ang="T12">
                <a:pos x="T4" y="T5"/>
              </a:cxn>
              <a:cxn ang="T13">
                <a:pos x="T6" y="T7"/>
              </a:cxn>
              <a:cxn ang="T14">
                <a:pos x="T8" y="T9"/>
              </a:cxn>
            </a:cxnLst>
            <a:rect l="T15" t="T16" r="T17" b="T18"/>
            <a:pathLst>
              <a:path w="99" h="267">
                <a:moveTo>
                  <a:pt x="0" y="0"/>
                </a:moveTo>
                <a:lnTo>
                  <a:pt x="0" y="213"/>
                </a:lnTo>
                <a:lnTo>
                  <a:pt x="98" y="266"/>
                </a:lnTo>
                <a:lnTo>
                  <a:pt x="98" y="52"/>
                </a:lnTo>
                <a:lnTo>
                  <a:pt x="0" y="0"/>
                </a:lnTo>
              </a:path>
            </a:pathLst>
          </a:custGeom>
          <a:solidFill>
            <a:srgbClr val="999999"/>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40" name="Freeform 20">
            <a:extLst>
              <a:ext uri="{FF2B5EF4-FFF2-40B4-BE49-F238E27FC236}">
                <a16:creationId xmlns:a16="http://schemas.microsoft.com/office/drawing/2014/main" id="{644ACCAF-15C9-4BBC-A0EE-27E541B94E99}"/>
              </a:ext>
            </a:extLst>
          </p:cNvPr>
          <p:cNvSpPr>
            <a:spLocks/>
          </p:cNvSpPr>
          <p:nvPr/>
        </p:nvSpPr>
        <p:spPr bwMode="auto">
          <a:xfrm>
            <a:off x="6861175" y="1941513"/>
            <a:ext cx="157163" cy="423862"/>
          </a:xfrm>
          <a:custGeom>
            <a:avLst/>
            <a:gdLst>
              <a:gd name="T0" fmla="*/ 0 w 99"/>
              <a:gd name="T1" fmla="*/ 0 h 267"/>
              <a:gd name="T2" fmla="*/ 0 w 99"/>
              <a:gd name="T3" fmla="*/ 536791854 h 267"/>
              <a:gd name="T4" fmla="*/ 246976098 w 99"/>
              <a:gd name="T5" fmla="*/ 670360772 h 267"/>
              <a:gd name="T6" fmla="*/ 246976098 w 99"/>
              <a:gd name="T7" fmla="*/ 131047970 h 267"/>
              <a:gd name="T8" fmla="*/ 0 w 99"/>
              <a:gd name="T9" fmla="*/ 0 h 267"/>
              <a:gd name="T10" fmla="*/ 0 60000 65536"/>
              <a:gd name="T11" fmla="*/ 0 60000 65536"/>
              <a:gd name="T12" fmla="*/ 0 60000 65536"/>
              <a:gd name="T13" fmla="*/ 0 60000 65536"/>
              <a:gd name="T14" fmla="*/ 0 60000 65536"/>
              <a:gd name="T15" fmla="*/ 0 w 99"/>
              <a:gd name="T16" fmla="*/ 0 h 267"/>
              <a:gd name="T17" fmla="*/ 99 w 99"/>
              <a:gd name="T18" fmla="*/ 267 h 267"/>
            </a:gdLst>
            <a:ahLst/>
            <a:cxnLst>
              <a:cxn ang="T10">
                <a:pos x="T0" y="T1"/>
              </a:cxn>
              <a:cxn ang="T11">
                <a:pos x="T2" y="T3"/>
              </a:cxn>
              <a:cxn ang="T12">
                <a:pos x="T4" y="T5"/>
              </a:cxn>
              <a:cxn ang="T13">
                <a:pos x="T6" y="T7"/>
              </a:cxn>
              <a:cxn ang="T14">
                <a:pos x="T8" y="T9"/>
              </a:cxn>
            </a:cxnLst>
            <a:rect l="T15" t="T16" r="T17" b="T18"/>
            <a:pathLst>
              <a:path w="99" h="267">
                <a:moveTo>
                  <a:pt x="0" y="0"/>
                </a:moveTo>
                <a:lnTo>
                  <a:pt x="0" y="213"/>
                </a:lnTo>
                <a:lnTo>
                  <a:pt x="98" y="266"/>
                </a:lnTo>
                <a:lnTo>
                  <a:pt x="98" y="52"/>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41" name="Freeform 21">
            <a:extLst>
              <a:ext uri="{FF2B5EF4-FFF2-40B4-BE49-F238E27FC236}">
                <a16:creationId xmlns:a16="http://schemas.microsoft.com/office/drawing/2014/main" id="{A0B429DA-5E1E-4F9B-8C24-3A981A652CCF}"/>
              </a:ext>
            </a:extLst>
          </p:cNvPr>
          <p:cNvSpPr>
            <a:spLocks/>
          </p:cNvSpPr>
          <p:nvPr/>
        </p:nvSpPr>
        <p:spPr bwMode="auto">
          <a:xfrm>
            <a:off x="6448425" y="2024063"/>
            <a:ext cx="569913" cy="487362"/>
          </a:xfrm>
          <a:custGeom>
            <a:avLst/>
            <a:gdLst>
              <a:gd name="T0" fmla="*/ 902216729 w 359"/>
              <a:gd name="T1" fmla="*/ 0 h 307"/>
              <a:gd name="T2" fmla="*/ 902216729 w 359"/>
              <a:gd name="T3" fmla="*/ 536791937 h 307"/>
              <a:gd name="T4" fmla="*/ 0 w 359"/>
              <a:gd name="T5" fmla="*/ 771167021 h 307"/>
              <a:gd name="T6" fmla="*/ 0 w 359"/>
              <a:gd name="T7" fmla="*/ 231854137 h 307"/>
              <a:gd name="T8" fmla="*/ 902216729 w 359"/>
              <a:gd name="T9" fmla="*/ 0 h 307"/>
              <a:gd name="T10" fmla="*/ 0 60000 65536"/>
              <a:gd name="T11" fmla="*/ 0 60000 65536"/>
              <a:gd name="T12" fmla="*/ 0 60000 65536"/>
              <a:gd name="T13" fmla="*/ 0 60000 65536"/>
              <a:gd name="T14" fmla="*/ 0 60000 65536"/>
              <a:gd name="T15" fmla="*/ 0 w 359"/>
              <a:gd name="T16" fmla="*/ 0 h 307"/>
              <a:gd name="T17" fmla="*/ 359 w 359"/>
              <a:gd name="T18" fmla="*/ 307 h 307"/>
            </a:gdLst>
            <a:ahLst/>
            <a:cxnLst>
              <a:cxn ang="T10">
                <a:pos x="T0" y="T1"/>
              </a:cxn>
              <a:cxn ang="T11">
                <a:pos x="T2" y="T3"/>
              </a:cxn>
              <a:cxn ang="T12">
                <a:pos x="T4" y="T5"/>
              </a:cxn>
              <a:cxn ang="T13">
                <a:pos x="T6" y="T7"/>
              </a:cxn>
              <a:cxn ang="T14">
                <a:pos x="T8" y="T9"/>
              </a:cxn>
            </a:cxnLst>
            <a:rect l="T15" t="T16" r="T17" b="T18"/>
            <a:pathLst>
              <a:path w="359" h="307">
                <a:moveTo>
                  <a:pt x="358" y="0"/>
                </a:moveTo>
                <a:lnTo>
                  <a:pt x="358" y="213"/>
                </a:lnTo>
                <a:lnTo>
                  <a:pt x="0" y="306"/>
                </a:lnTo>
                <a:lnTo>
                  <a:pt x="0" y="92"/>
                </a:lnTo>
                <a:lnTo>
                  <a:pt x="358" y="0"/>
                </a:lnTo>
              </a:path>
            </a:pathLst>
          </a:custGeom>
          <a:pattFill prst="dkUpDiag">
            <a:fgClr>
              <a:srgbClr val="CC99FF"/>
            </a:fgClr>
            <a:bgClr>
              <a:schemeClr val="bg1"/>
            </a:bgClr>
          </a:patt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42" name="Freeform 22">
            <a:extLst>
              <a:ext uri="{FF2B5EF4-FFF2-40B4-BE49-F238E27FC236}">
                <a16:creationId xmlns:a16="http://schemas.microsoft.com/office/drawing/2014/main" id="{2B068273-1B3C-4D03-A2BB-552F05918C6A}"/>
              </a:ext>
            </a:extLst>
          </p:cNvPr>
          <p:cNvSpPr>
            <a:spLocks/>
          </p:cNvSpPr>
          <p:nvPr/>
        </p:nvSpPr>
        <p:spPr bwMode="auto">
          <a:xfrm>
            <a:off x="6448425" y="2024063"/>
            <a:ext cx="569913" cy="487362"/>
          </a:xfrm>
          <a:custGeom>
            <a:avLst/>
            <a:gdLst>
              <a:gd name="T0" fmla="*/ 902216729 w 359"/>
              <a:gd name="T1" fmla="*/ 0 h 307"/>
              <a:gd name="T2" fmla="*/ 902216729 w 359"/>
              <a:gd name="T3" fmla="*/ 536791937 h 307"/>
              <a:gd name="T4" fmla="*/ 0 w 359"/>
              <a:gd name="T5" fmla="*/ 771167021 h 307"/>
              <a:gd name="T6" fmla="*/ 0 w 359"/>
              <a:gd name="T7" fmla="*/ 231854137 h 307"/>
              <a:gd name="T8" fmla="*/ 902216729 w 359"/>
              <a:gd name="T9" fmla="*/ 0 h 307"/>
              <a:gd name="T10" fmla="*/ 0 60000 65536"/>
              <a:gd name="T11" fmla="*/ 0 60000 65536"/>
              <a:gd name="T12" fmla="*/ 0 60000 65536"/>
              <a:gd name="T13" fmla="*/ 0 60000 65536"/>
              <a:gd name="T14" fmla="*/ 0 60000 65536"/>
              <a:gd name="T15" fmla="*/ 0 w 359"/>
              <a:gd name="T16" fmla="*/ 0 h 307"/>
              <a:gd name="T17" fmla="*/ 359 w 359"/>
              <a:gd name="T18" fmla="*/ 307 h 307"/>
            </a:gdLst>
            <a:ahLst/>
            <a:cxnLst>
              <a:cxn ang="T10">
                <a:pos x="T0" y="T1"/>
              </a:cxn>
              <a:cxn ang="T11">
                <a:pos x="T2" y="T3"/>
              </a:cxn>
              <a:cxn ang="T12">
                <a:pos x="T4" y="T5"/>
              </a:cxn>
              <a:cxn ang="T13">
                <a:pos x="T6" y="T7"/>
              </a:cxn>
              <a:cxn ang="T14">
                <a:pos x="T8" y="T9"/>
              </a:cxn>
            </a:cxnLst>
            <a:rect l="T15" t="T16" r="T17" b="T18"/>
            <a:pathLst>
              <a:path w="359" h="307">
                <a:moveTo>
                  <a:pt x="358" y="0"/>
                </a:moveTo>
                <a:lnTo>
                  <a:pt x="358" y="213"/>
                </a:lnTo>
                <a:lnTo>
                  <a:pt x="0" y="306"/>
                </a:lnTo>
                <a:lnTo>
                  <a:pt x="0" y="92"/>
                </a:lnTo>
                <a:lnTo>
                  <a:pt x="358"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43" name="Freeform 23">
            <a:extLst>
              <a:ext uri="{FF2B5EF4-FFF2-40B4-BE49-F238E27FC236}">
                <a16:creationId xmlns:a16="http://schemas.microsoft.com/office/drawing/2014/main" id="{1F2BE7CA-BF86-4A7F-B236-FB290E758FC9}"/>
              </a:ext>
            </a:extLst>
          </p:cNvPr>
          <p:cNvSpPr>
            <a:spLocks/>
          </p:cNvSpPr>
          <p:nvPr/>
        </p:nvSpPr>
        <p:spPr bwMode="auto">
          <a:xfrm>
            <a:off x="6283325" y="1931988"/>
            <a:ext cx="742950" cy="239712"/>
          </a:xfrm>
          <a:custGeom>
            <a:avLst/>
            <a:gdLst>
              <a:gd name="T0" fmla="*/ 914817513 w 468"/>
              <a:gd name="T1" fmla="*/ 0 h 151"/>
              <a:gd name="T2" fmla="*/ 1176913763 w 468"/>
              <a:gd name="T3" fmla="*/ 146168758 h 151"/>
              <a:gd name="T4" fmla="*/ 259576888 w 468"/>
              <a:gd name="T5" fmla="*/ 378022649 h 151"/>
              <a:gd name="T6" fmla="*/ 0 w 468"/>
              <a:gd name="T7" fmla="*/ 229332947 h 151"/>
              <a:gd name="T8" fmla="*/ 914817513 w 468"/>
              <a:gd name="T9" fmla="*/ 0 h 151"/>
              <a:gd name="T10" fmla="*/ 0 60000 65536"/>
              <a:gd name="T11" fmla="*/ 0 60000 65536"/>
              <a:gd name="T12" fmla="*/ 0 60000 65536"/>
              <a:gd name="T13" fmla="*/ 0 60000 65536"/>
              <a:gd name="T14" fmla="*/ 0 60000 65536"/>
              <a:gd name="T15" fmla="*/ 0 w 468"/>
              <a:gd name="T16" fmla="*/ 0 h 151"/>
              <a:gd name="T17" fmla="*/ 468 w 468"/>
              <a:gd name="T18" fmla="*/ 151 h 151"/>
            </a:gdLst>
            <a:ahLst/>
            <a:cxnLst>
              <a:cxn ang="T10">
                <a:pos x="T0" y="T1"/>
              </a:cxn>
              <a:cxn ang="T11">
                <a:pos x="T2" y="T3"/>
              </a:cxn>
              <a:cxn ang="T12">
                <a:pos x="T4" y="T5"/>
              </a:cxn>
              <a:cxn ang="T13">
                <a:pos x="T6" y="T7"/>
              </a:cxn>
              <a:cxn ang="T14">
                <a:pos x="T8" y="T9"/>
              </a:cxn>
            </a:cxnLst>
            <a:rect l="T15" t="T16" r="T17" b="T18"/>
            <a:pathLst>
              <a:path w="468" h="151">
                <a:moveTo>
                  <a:pt x="363" y="0"/>
                </a:moveTo>
                <a:lnTo>
                  <a:pt x="467" y="58"/>
                </a:lnTo>
                <a:lnTo>
                  <a:pt x="103" y="150"/>
                </a:lnTo>
                <a:lnTo>
                  <a:pt x="0" y="91"/>
                </a:lnTo>
                <a:lnTo>
                  <a:pt x="363" y="0"/>
                </a:lnTo>
              </a:path>
            </a:pathLst>
          </a:custGeom>
          <a:solidFill>
            <a:srgbClr val="9933FF"/>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44" name="Freeform 24">
            <a:extLst>
              <a:ext uri="{FF2B5EF4-FFF2-40B4-BE49-F238E27FC236}">
                <a16:creationId xmlns:a16="http://schemas.microsoft.com/office/drawing/2014/main" id="{DBA01F2F-FE51-4F08-87DF-205DD1E332C2}"/>
              </a:ext>
            </a:extLst>
          </p:cNvPr>
          <p:cNvSpPr>
            <a:spLocks/>
          </p:cNvSpPr>
          <p:nvPr/>
        </p:nvSpPr>
        <p:spPr bwMode="auto">
          <a:xfrm>
            <a:off x="6292850" y="1941513"/>
            <a:ext cx="742950" cy="239712"/>
          </a:xfrm>
          <a:custGeom>
            <a:avLst/>
            <a:gdLst>
              <a:gd name="T0" fmla="*/ 914817513 w 468"/>
              <a:gd name="T1" fmla="*/ 0 h 151"/>
              <a:gd name="T2" fmla="*/ 1176913763 w 468"/>
              <a:gd name="T3" fmla="*/ 146168758 h 151"/>
              <a:gd name="T4" fmla="*/ 259576888 w 468"/>
              <a:gd name="T5" fmla="*/ 378022649 h 151"/>
              <a:gd name="T6" fmla="*/ 0 w 468"/>
              <a:gd name="T7" fmla="*/ 229332947 h 151"/>
              <a:gd name="T8" fmla="*/ 914817513 w 468"/>
              <a:gd name="T9" fmla="*/ 0 h 151"/>
              <a:gd name="T10" fmla="*/ 0 60000 65536"/>
              <a:gd name="T11" fmla="*/ 0 60000 65536"/>
              <a:gd name="T12" fmla="*/ 0 60000 65536"/>
              <a:gd name="T13" fmla="*/ 0 60000 65536"/>
              <a:gd name="T14" fmla="*/ 0 60000 65536"/>
              <a:gd name="T15" fmla="*/ 0 w 468"/>
              <a:gd name="T16" fmla="*/ 0 h 151"/>
              <a:gd name="T17" fmla="*/ 468 w 468"/>
              <a:gd name="T18" fmla="*/ 151 h 151"/>
            </a:gdLst>
            <a:ahLst/>
            <a:cxnLst>
              <a:cxn ang="T10">
                <a:pos x="T0" y="T1"/>
              </a:cxn>
              <a:cxn ang="T11">
                <a:pos x="T2" y="T3"/>
              </a:cxn>
              <a:cxn ang="T12">
                <a:pos x="T4" y="T5"/>
              </a:cxn>
              <a:cxn ang="T13">
                <a:pos x="T6" y="T7"/>
              </a:cxn>
              <a:cxn ang="T14">
                <a:pos x="T8" y="T9"/>
              </a:cxn>
            </a:cxnLst>
            <a:rect l="T15" t="T16" r="T17" b="T18"/>
            <a:pathLst>
              <a:path w="468" h="151">
                <a:moveTo>
                  <a:pt x="363" y="0"/>
                </a:moveTo>
                <a:lnTo>
                  <a:pt x="467" y="58"/>
                </a:lnTo>
                <a:lnTo>
                  <a:pt x="103" y="150"/>
                </a:lnTo>
                <a:lnTo>
                  <a:pt x="0" y="91"/>
                </a:lnTo>
                <a:lnTo>
                  <a:pt x="363"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45" name="Freeform 25">
            <a:extLst>
              <a:ext uri="{FF2B5EF4-FFF2-40B4-BE49-F238E27FC236}">
                <a16:creationId xmlns:a16="http://schemas.microsoft.com/office/drawing/2014/main" id="{4750D891-8F1F-4BFE-BEA4-739517595175}"/>
              </a:ext>
            </a:extLst>
          </p:cNvPr>
          <p:cNvSpPr>
            <a:spLocks/>
          </p:cNvSpPr>
          <p:nvPr/>
        </p:nvSpPr>
        <p:spPr bwMode="auto">
          <a:xfrm>
            <a:off x="6283325" y="2078038"/>
            <a:ext cx="157163" cy="433387"/>
          </a:xfrm>
          <a:custGeom>
            <a:avLst/>
            <a:gdLst>
              <a:gd name="T0" fmla="*/ 0 w 99"/>
              <a:gd name="T1" fmla="*/ 0 h 273"/>
              <a:gd name="T2" fmla="*/ 0 w 99"/>
              <a:gd name="T3" fmla="*/ 536791868 h 273"/>
              <a:gd name="T4" fmla="*/ 246976098 w 99"/>
              <a:gd name="T5" fmla="*/ 685481709 h 273"/>
              <a:gd name="T6" fmla="*/ 246976098 w 99"/>
              <a:gd name="T7" fmla="*/ 146168894 h 273"/>
              <a:gd name="T8" fmla="*/ 0 w 99"/>
              <a:gd name="T9" fmla="*/ 0 h 273"/>
              <a:gd name="T10" fmla="*/ 0 60000 65536"/>
              <a:gd name="T11" fmla="*/ 0 60000 65536"/>
              <a:gd name="T12" fmla="*/ 0 60000 65536"/>
              <a:gd name="T13" fmla="*/ 0 60000 65536"/>
              <a:gd name="T14" fmla="*/ 0 60000 65536"/>
              <a:gd name="T15" fmla="*/ 0 w 99"/>
              <a:gd name="T16" fmla="*/ 0 h 273"/>
              <a:gd name="T17" fmla="*/ 99 w 99"/>
              <a:gd name="T18" fmla="*/ 273 h 273"/>
            </a:gdLst>
            <a:ahLst/>
            <a:cxnLst>
              <a:cxn ang="T10">
                <a:pos x="T0" y="T1"/>
              </a:cxn>
              <a:cxn ang="T11">
                <a:pos x="T2" y="T3"/>
              </a:cxn>
              <a:cxn ang="T12">
                <a:pos x="T4" y="T5"/>
              </a:cxn>
              <a:cxn ang="T13">
                <a:pos x="T6" y="T7"/>
              </a:cxn>
              <a:cxn ang="T14">
                <a:pos x="T8" y="T9"/>
              </a:cxn>
            </a:cxnLst>
            <a:rect l="T15" t="T16" r="T17" b="T18"/>
            <a:pathLst>
              <a:path w="99" h="273">
                <a:moveTo>
                  <a:pt x="0" y="0"/>
                </a:moveTo>
                <a:lnTo>
                  <a:pt x="0" y="213"/>
                </a:lnTo>
                <a:lnTo>
                  <a:pt x="98" y="272"/>
                </a:lnTo>
                <a:lnTo>
                  <a:pt x="98" y="58"/>
                </a:lnTo>
                <a:lnTo>
                  <a:pt x="0" y="0"/>
                </a:lnTo>
              </a:path>
            </a:pathLst>
          </a:custGeom>
          <a:solidFill>
            <a:srgbClr val="999999"/>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46" name="Freeform 26">
            <a:extLst>
              <a:ext uri="{FF2B5EF4-FFF2-40B4-BE49-F238E27FC236}">
                <a16:creationId xmlns:a16="http://schemas.microsoft.com/office/drawing/2014/main" id="{B9690FE6-A864-44E0-8E2E-A65B1B71A731}"/>
              </a:ext>
            </a:extLst>
          </p:cNvPr>
          <p:cNvSpPr>
            <a:spLocks/>
          </p:cNvSpPr>
          <p:nvPr/>
        </p:nvSpPr>
        <p:spPr bwMode="auto">
          <a:xfrm>
            <a:off x="6283325" y="2078038"/>
            <a:ext cx="157163" cy="433387"/>
          </a:xfrm>
          <a:custGeom>
            <a:avLst/>
            <a:gdLst>
              <a:gd name="T0" fmla="*/ 0 w 99"/>
              <a:gd name="T1" fmla="*/ 0 h 273"/>
              <a:gd name="T2" fmla="*/ 0 w 99"/>
              <a:gd name="T3" fmla="*/ 536791868 h 273"/>
              <a:gd name="T4" fmla="*/ 246976098 w 99"/>
              <a:gd name="T5" fmla="*/ 685481709 h 273"/>
              <a:gd name="T6" fmla="*/ 246976098 w 99"/>
              <a:gd name="T7" fmla="*/ 146168894 h 273"/>
              <a:gd name="T8" fmla="*/ 0 w 99"/>
              <a:gd name="T9" fmla="*/ 0 h 273"/>
              <a:gd name="T10" fmla="*/ 0 60000 65536"/>
              <a:gd name="T11" fmla="*/ 0 60000 65536"/>
              <a:gd name="T12" fmla="*/ 0 60000 65536"/>
              <a:gd name="T13" fmla="*/ 0 60000 65536"/>
              <a:gd name="T14" fmla="*/ 0 60000 65536"/>
              <a:gd name="T15" fmla="*/ 0 w 99"/>
              <a:gd name="T16" fmla="*/ 0 h 273"/>
              <a:gd name="T17" fmla="*/ 99 w 99"/>
              <a:gd name="T18" fmla="*/ 273 h 273"/>
            </a:gdLst>
            <a:ahLst/>
            <a:cxnLst>
              <a:cxn ang="T10">
                <a:pos x="T0" y="T1"/>
              </a:cxn>
              <a:cxn ang="T11">
                <a:pos x="T2" y="T3"/>
              </a:cxn>
              <a:cxn ang="T12">
                <a:pos x="T4" y="T5"/>
              </a:cxn>
              <a:cxn ang="T13">
                <a:pos x="T6" y="T7"/>
              </a:cxn>
              <a:cxn ang="T14">
                <a:pos x="T8" y="T9"/>
              </a:cxn>
            </a:cxnLst>
            <a:rect l="T15" t="T16" r="T17" b="T18"/>
            <a:pathLst>
              <a:path w="99" h="273">
                <a:moveTo>
                  <a:pt x="0" y="0"/>
                </a:moveTo>
                <a:lnTo>
                  <a:pt x="0" y="213"/>
                </a:lnTo>
                <a:lnTo>
                  <a:pt x="98" y="272"/>
                </a:lnTo>
                <a:lnTo>
                  <a:pt x="98" y="58"/>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47" name="Freeform 27">
            <a:extLst>
              <a:ext uri="{FF2B5EF4-FFF2-40B4-BE49-F238E27FC236}">
                <a16:creationId xmlns:a16="http://schemas.microsoft.com/office/drawing/2014/main" id="{1BABC9C2-7BF5-4D18-87B2-310E24832111}"/>
              </a:ext>
            </a:extLst>
          </p:cNvPr>
          <p:cNvSpPr>
            <a:spLocks/>
          </p:cNvSpPr>
          <p:nvPr/>
        </p:nvSpPr>
        <p:spPr bwMode="auto">
          <a:xfrm>
            <a:off x="6319838" y="2160588"/>
            <a:ext cx="130175" cy="377825"/>
          </a:xfrm>
          <a:custGeom>
            <a:avLst/>
            <a:gdLst>
              <a:gd name="T0" fmla="*/ 204133450 w 82"/>
              <a:gd name="T1" fmla="*/ 0 h 238"/>
              <a:gd name="T2" fmla="*/ 204133450 w 82"/>
              <a:gd name="T3" fmla="*/ 539313438 h 238"/>
              <a:gd name="T4" fmla="*/ 0 w 82"/>
              <a:gd name="T5" fmla="*/ 597277825 h 238"/>
              <a:gd name="T6" fmla="*/ 0 w 82"/>
              <a:gd name="T7" fmla="*/ 70564375 h 238"/>
              <a:gd name="T8" fmla="*/ 204133450 w 82"/>
              <a:gd name="T9" fmla="*/ 0 h 238"/>
              <a:gd name="T10" fmla="*/ 0 60000 65536"/>
              <a:gd name="T11" fmla="*/ 0 60000 65536"/>
              <a:gd name="T12" fmla="*/ 0 60000 65536"/>
              <a:gd name="T13" fmla="*/ 0 60000 65536"/>
              <a:gd name="T14" fmla="*/ 0 60000 65536"/>
              <a:gd name="T15" fmla="*/ 0 w 82"/>
              <a:gd name="T16" fmla="*/ 0 h 238"/>
              <a:gd name="T17" fmla="*/ 82 w 82"/>
              <a:gd name="T18" fmla="*/ 238 h 238"/>
            </a:gdLst>
            <a:ahLst/>
            <a:cxnLst>
              <a:cxn ang="T10">
                <a:pos x="T0" y="T1"/>
              </a:cxn>
              <a:cxn ang="T11">
                <a:pos x="T2" y="T3"/>
              </a:cxn>
              <a:cxn ang="T12">
                <a:pos x="T4" y="T5"/>
              </a:cxn>
              <a:cxn ang="T13">
                <a:pos x="T6" y="T7"/>
              </a:cxn>
              <a:cxn ang="T14">
                <a:pos x="T8" y="T9"/>
              </a:cxn>
            </a:cxnLst>
            <a:rect l="T15" t="T16" r="T17" b="T18"/>
            <a:pathLst>
              <a:path w="82" h="238">
                <a:moveTo>
                  <a:pt x="81" y="0"/>
                </a:moveTo>
                <a:lnTo>
                  <a:pt x="81" y="214"/>
                </a:lnTo>
                <a:lnTo>
                  <a:pt x="0" y="237"/>
                </a:lnTo>
                <a:lnTo>
                  <a:pt x="0" y="28"/>
                </a:lnTo>
                <a:lnTo>
                  <a:pt x="81" y="0"/>
                </a:lnTo>
              </a:path>
            </a:pathLst>
          </a:custGeom>
          <a:solidFill>
            <a:srgbClr val="FF9999"/>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48" name="Freeform 28">
            <a:extLst>
              <a:ext uri="{FF2B5EF4-FFF2-40B4-BE49-F238E27FC236}">
                <a16:creationId xmlns:a16="http://schemas.microsoft.com/office/drawing/2014/main" id="{28E9214F-BB92-4A68-A007-E9113FFC6490}"/>
              </a:ext>
            </a:extLst>
          </p:cNvPr>
          <p:cNvSpPr>
            <a:spLocks/>
          </p:cNvSpPr>
          <p:nvPr/>
        </p:nvSpPr>
        <p:spPr bwMode="auto">
          <a:xfrm>
            <a:off x="6319838" y="2160588"/>
            <a:ext cx="130175" cy="377825"/>
          </a:xfrm>
          <a:custGeom>
            <a:avLst/>
            <a:gdLst>
              <a:gd name="T0" fmla="*/ 204133450 w 82"/>
              <a:gd name="T1" fmla="*/ 0 h 238"/>
              <a:gd name="T2" fmla="*/ 204133450 w 82"/>
              <a:gd name="T3" fmla="*/ 539313438 h 238"/>
              <a:gd name="T4" fmla="*/ 0 w 82"/>
              <a:gd name="T5" fmla="*/ 597277825 h 238"/>
              <a:gd name="T6" fmla="*/ 0 w 82"/>
              <a:gd name="T7" fmla="*/ 70564375 h 238"/>
              <a:gd name="T8" fmla="*/ 204133450 w 82"/>
              <a:gd name="T9" fmla="*/ 0 h 238"/>
              <a:gd name="T10" fmla="*/ 0 60000 65536"/>
              <a:gd name="T11" fmla="*/ 0 60000 65536"/>
              <a:gd name="T12" fmla="*/ 0 60000 65536"/>
              <a:gd name="T13" fmla="*/ 0 60000 65536"/>
              <a:gd name="T14" fmla="*/ 0 60000 65536"/>
              <a:gd name="T15" fmla="*/ 0 w 82"/>
              <a:gd name="T16" fmla="*/ 0 h 238"/>
              <a:gd name="T17" fmla="*/ 82 w 82"/>
              <a:gd name="T18" fmla="*/ 238 h 238"/>
            </a:gdLst>
            <a:ahLst/>
            <a:cxnLst>
              <a:cxn ang="T10">
                <a:pos x="T0" y="T1"/>
              </a:cxn>
              <a:cxn ang="T11">
                <a:pos x="T2" y="T3"/>
              </a:cxn>
              <a:cxn ang="T12">
                <a:pos x="T4" y="T5"/>
              </a:cxn>
              <a:cxn ang="T13">
                <a:pos x="T6" y="T7"/>
              </a:cxn>
              <a:cxn ang="T14">
                <a:pos x="T8" y="T9"/>
              </a:cxn>
            </a:cxnLst>
            <a:rect l="T15" t="T16" r="T17" b="T18"/>
            <a:pathLst>
              <a:path w="82" h="238">
                <a:moveTo>
                  <a:pt x="81" y="0"/>
                </a:moveTo>
                <a:lnTo>
                  <a:pt x="81" y="214"/>
                </a:lnTo>
                <a:lnTo>
                  <a:pt x="0" y="237"/>
                </a:lnTo>
                <a:lnTo>
                  <a:pt x="0" y="28"/>
                </a:lnTo>
                <a:lnTo>
                  <a:pt x="81"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49" name="Freeform 29">
            <a:extLst>
              <a:ext uri="{FF2B5EF4-FFF2-40B4-BE49-F238E27FC236}">
                <a16:creationId xmlns:a16="http://schemas.microsoft.com/office/drawing/2014/main" id="{964DB8E8-E617-45F7-A161-DBF13C657D8F}"/>
              </a:ext>
            </a:extLst>
          </p:cNvPr>
          <p:cNvSpPr>
            <a:spLocks/>
          </p:cNvSpPr>
          <p:nvPr/>
        </p:nvSpPr>
        <p:spPr bwMode="auto">
          <a:xfrm>
            <a:off x="6164263" y="2078038"/>
            <a:ext cx="293687" cy="130175"/>
          </a:xfrm>
          <a:custGeom>
            <a:avLst/>
            <a:gdLst>
              <a:gd name="T0" fmla="*/ 201612157 w 185"/>
              <a:gd name="T1" fmla="*/ 0 h 82"/>
              <a:gd name="T2" fmla="*/ 463707961 w 185"/>
              <a:gd name="T3" fmla="*/ 131048125 h 82"/>
              <a:gd name="T4" fmla="*/ 244453946 w 185"/>
              <a:gd name="T5" fmla="*/ 204133450 h 82"/>
              <a:gd name="T6" fmla="*/ 0 w 185"/>
              <a:gd name="T7" fmla="*/ 60483750 h 82"/>
              <a:gd name="T8" fmla="*/ 201612157 w 185"/>
              <a:gd name="T9" fmla="*/ 0 h 82"/>
              <a:gd name="T10" fmla="*/ 0 60000 65536"/>
              <a:gd name="T11" fmla="*/ 0 60000 65536"/>
              <a:gd name="T12" fmla="*/ 0 60000 65536"/>
              <a:gd name="T13" fmla="*/ 0 60000 65536"/>
              <a:gd name="T14" fmla="*/ 0 60000 65536"/>
              <a:gd name="T15" fmla="*/ 0 w 185"/>
              <a:gd name="T16" fmla="*/ 0 h 82"/>
              <a:gd name="T17" fmla="*/ 185 w 185"/>
              <a:gd name="T18" fmla="*/ 82 h 82"/>
            </a:gdLst>
            <a:ahLst/>
            <a:cxnLst>
              <a:cxn ang="T10">
                <a:pos x="T0" y="T1"/>
              </a:cxn>
              <a:cxn ang="T11">
                <a:pos x="T2" y="T3"/>
              </a:cxn>
              <a:cxn ang="T12">
                <a:pos x="T4" y="T5"/>
              </a:cxn>
              <a:cxn ang="T13">
                <a:pos x="T6" y="T7"/>
              </a:cxn>
              <a:cxn ang="T14">
                <a:pos x="T8" y="T9"/>
              </a:cxn>
            </a:cxnLst>
            <a:rect l="T15" t="T16" r="T17" b="T18"/>
            <a:pathLst>
              <a:path w="185" h="82">
                <a:moveTo>
                  <a:pt x="80" y="0"/>
                </a:moveTo>
                <a:lnTo>
                  <a:pt x="184" y="52"/>
                </a:lnTo>
                <a:lnTo>
                  <a:pt x="97" y="81"/>
                </a:lnTo>
                <a:lnTo>
                  <a:pt x="0" y="24"/>
                </a:lnTo>
                <a:lnTo>
                  <a:pt x="80" y="0"/>
                </a:lnTo>
              </a:path>
            </a:pathLst>
          </a:custGeom>
          <a:solidFill>
            <a:srgbClr val="B2B2B2"/>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50" name="Freeform 30">
            <a:extLst>
              <a:ext uri="{FF2B5EF4-FFF2-40B4-BE49-F238E27FC236}">
                <a16:creationId xmlns:a16="http://schemas.microsoft.com/office/drawing/2014/main" id="{0389590F-2344-4353-9EC9-5FEF30D73383}"/>
              </a:ext>
            </a:extLst>
          </p:cNvPr>
          <p:cNvSpPr>
            <a:spLocks/>
          </p:cNvSpPr>
          <p:nvPr/>
        </p:nvSpPr>
        <p:spPr bwMode="auto">
          <a:xfrm>
            <a:off x="6164263" y="2078038"/>
            <a:ext cx="293687" cy="130175"/>
          </a:xfrm>
          <a:custGeom>
            <a:avLst/>
            <a:gdLst>
              <a:gd name="T0" fmla="*/ 201612157 w 185"/>
              <a:gd name="T1" fmla="*/ 0 h 82"/>
              <a:gd name="T2" fmla="*/ 463707961 w 185"/>
              <a:gd name="T3" fmla="*/ 131048125 h 82"/>
              <a:gd name="T4" fmla="*/ 244453946 w 185"/>
              <a:gd name="T5" fmla="*/ 204133450 h 82"/>
              <a:gd name="T6" fmla="*/ 0 w 185"/>
              <a:gd name="T7" fmla="*/ 60483750 h 82"/>
              <a:gd name="T8" fmla="*/ 201612157 w 185"/>
              <a:gd name="T9" fmla="*/ 0 h 82"/>
              <a:gd name="T10" fmla="*/ 0 60000 65536"/>
              <a:gd name="T11" fmla="*/ 0 60000 65536"/>
              <a:gd name="T12" fmla="*/ 0 60000 65536"/>
              <a:gd name="T13" fmla="*/ 0 60000 65536"/>
              <a:gd name="T14" fmla="*/ 0 60000 65536"/>
              <a:gd name="T15" fmla="*/ 0 w 185"/>
              <a:gd name="T16" fmla="*/ 0 h 82"/>
              <a:gd name="T17" fmla="*/ 185 w 185"/>
              <a:gd name="T18" fmla="*/ 82 h 82"/>
            </a:gdLst>
            <a:ahLst/>
            <a:cxnLst>
              <a:cxn ang="T10">
                <a:pos x="T0" y="T1"/>
              </a:cxn>
              <a:cxn ang="T11">
                <a:pos x="T2" y="T3"/>
              </a:cxn>
              <a:cxn ang="T12">
                <a:pos x="T4" y="T5"/>
              </a:cxn>
              <a:cxn ang="T13">
                <a:pos x="T6" y="T7"/>
              </a:cxn>
              <a:cxn ang="T14">
                <a:pos x="T8" y="T9"/>
              </a:cxn>
            </a:cxnLst>
            <a:rect l="T15" t="T16" r="T17" b="T18"/>
            <a:pathLst>
              <a:path w="185" h="82">
                <a:moveTo>
                  <a:pt x="80" y="0"/>
                </a:moveTo>
                <a:lnTo>
                  <a:pt x="184" y="52"/>
                </a:lnTo>
                <a:lnTo>
                  <a:pt x="97" y="81"/>
                </a:lnTo>
                <a:lnTo>
                  <a:pt x="0" y="24"/>
                </a:lnTo>
                <a:lnTo>
                  <a:pt x="80" y="0"/>
                </a:lnTo>
              </a:path>
            </a:pathLst>
          </a:custGeom>
          <a:solidFill>
            <a:srgbClr val="FF0066"/>
          </a:solidFill>
          <a:ln w="12700" cap="rnd">
            <a:solidFill>
              <a:srgbClr val="000000"/>
            </a:solidFill>
            <a:round/>
            <a:headEnd type="none" w="sm" len="sm"/>
            <a:tailEnd type="none" w="sm" len="sm"/>
          </a:ln>
        </p:spPr>
        <p:txBody>
          <a:bodyPr/>
          <a:lstStyle/>
          <a:p>
            <a:endParaRPr lang="hu-HU"/>
          </a:p>
        </p:txBody>
      </p:sp>
      <p:sp>
        <p:nvSpPr>
          <p:cNvPr id="5151" name="Freeform 31">
            <a:extLst>
              <a:ext uri="{FF2B5EF4-FFF2-40B4-BE49-F238E27FC236}">
                <a16:creationId xmlns:a16="http://schemas.microsoft.com/office/drawing/2014/main" id="{BD4FA394-1A56-45A5-B148-03189E173F2C}"/>
              </a:ext>
            </a:extLst>
          </p:cNvPr>
          <p:cNvSpPr>
            <a:spLocks/>
          </p:cNvSpPr>
          <p:nvPr/>
        </p:nvSpPr>
        <p:spPr bwMode="auto">
          <a:xfrm>
            <a:off x="6164263" y="2116138"/>
            <a:ext cx="157162" cy="422275"/>
          </a:xfrm>
          <a:custGeom>
            <a:avLst/>
            <a:gdLst>
              <a:gd name="T0" fmla="*/ 0 w 99"/>
              <a:gd name="T1" fmla="*/ 0 h 266"/>
              <a:gd name="T2" fmla="*/ 0 w 99"/>
              <a:gd name="T3" fmla="*/ 534273125 h 266"/>
              <a:gd name="T4" fmla="*/ 246974527 w 99"/>
              <a:gd name="T5" fmla="*/ 667842200 h 266"/>
              <a:gd name="T6" fmla="*/ 246974527 w 99"/>
              <a:gd name="T7" fmla="*/ 141128750 h 266"/>
              <a:gd name="T8" fmla="*/ 0 w 99"/>
              <a:gd name="T9" fmla="*/ 0 h 266"/>
              <a:gd name="T10" fmla="*/ 0 60000 65536"/>
              <a:gd name="T11" fmla="*/ 0 60000 65536"/>
              <a:gd name="T12" fmla="*/ 0 60000 65536"/>
              <a:gd name="T13" fmla="*/ 0 60000 65536"/>
              <a:gd name="T14" fmla="*/ 0 60000 65536"/>
              <a:gd name="T15" fmla="*/ 0 w 99"/>
              <a:gd name="T16" fmla="*/ 0 h 266"/>
              <a:gd name="T17" fmla="*/ 99 w 99"/>
              <a:gd name="T18" fmla="*/ 266 h 266"/>
            </a:gdLst>
            <a:ahLst/>
            <a:cxnLst>
              <a:cxn ang="T10">
                <a:pos x="T0" y="T1"/>
              </a:cxn>
              <a:cxn ang="T11">
                <a:pos x="T2" y="T3"/>
              </a:cxn>
              <a:cxn ang="T12">
                <a:pos x="T4" y="T5"/>
              </a:cxn>
              <a:cxn ang="T13">
                <a:pos x="T6" y="T7"/>
              </a:cxn>
              <a:cxn ang="T14">
                <a:pos x="T8" y="T9"/>
              </a:cxn>
            </a:cxnLst>
            <a:rect l="T15" t="T16" r="T17" b="T18"/>
            <a:pathLst>
              <a:path w="99" h="266">
                <a:moveTo>
                  <a:pt x="0" y="0"/>
                </a:moveTo>
                <a:lnTo>
                  <a:pt x="0" y="212"/>
                </a:lnTo>
                <a:lnTo>
                  <a:pt x="98" y="265"/>
                </a:lnTo>
                <a:lnTo>
                  <a:pt x="98" y="56"/>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52" name="Freeform 32">
            <a:extLst>
              <a:ext uri="{FF2B5EF4-FFF2-40B4-BE49-F238E27FC236}">
                <a16:creationId xmlns:a16="http://schemas.microsoft.com/office/drawing/2014/main" id="{504AE7B5-1C46-4AD1-BE44-7BA7136EB666}"/>
              </a:ext>
            </a:extLst>
          </p:cNvPr>
          <p:cNvSpPr>
            <a:spLocks/>
          </p:cNvSpPr>
          <p:nvPr/>
        </p:nvSpPr>
        <p:spPr bwMode="auto">
          <a:xfrm>
            <a:off x="6162675" y="2109788"/>
            <a:ext cx="158750" cy="433387"/>
          </a:xfrm>
          <a:custGeom>
            <a:avLst/>
            <a:gdLst>
              <a:gd name="T0" fmla="*/ 0 w 100"/>
              <a:gd name="T1" fmla="*/ 0 h 273"/>
              <a:gd name="T2" fmla="*/ 0 w 100"/>
              <a:gd name="T3" fmla="*/ 536791868 h 273"/>
              <a:gd name="T4" fmla="*/ 249496263 w 100"/>
              <a:gd name="T5" fmla="*/ 685481709 h 273"/>
              <a:gd name="T6" fmla="*/ 249496263 w 100"/>
              <a:gd name="T7" fmla="*/ 146168894 h 273"/>
              <a:gd name="T8" fmla="*/ 0 w 100"/>
              <a:gd name="T9" fmla="*/ 0 h 273"/>
              <a:gd name="T10" fmla="*/ 0 60000 65536"/>
              <a:gd name="T11" fmla="*/ 0 60000 65536"/>
              <a:gd name="T12" fmla="*/ 0 60000 65536"/>
              <a:gd name="T13" fmla="*/ 0 60000 65536"/>
              <a:gd name="T14" fmla="*/ 0 60000 65536"/>
              <a:gd name="T15" fmla="*/ 0 w 100"/>
              <a:gd name="T16" fmla="*/ 0 h 273"/>
              <a:gd name="T17" fmla="*/ 100 w 100"/>
              <a:gd name="T18" fmla="*/ 273 h 273"/>
            </a:gdLst>
            <a:ahLst/>
            <a:cxnLst>
              <a:cxn ang="T10">
                <a:pos x="T0" y="T1"/>
              </a:cxn>
              <a:cxn ang="T11">
                <a:pos x="T2" y="T3"/>
              </a:cxn>
              <a:cxn ang="T12">
                <a:pos x="T4" y="T5"/>
              </a:cxn>
              <a:cxn ang="T13">
                <a:pos x="T6" y="T7"/>
              </a:cxn>
              <a:cxn ang="T14">
                <a:pos x="T8" y="T9"/>
              </a:cxn>
            </a:cxnLst>
            <a:rect l="T15" t="T16" r="T17" b="T18"/>
            <a:pathLst>
              <a:path w="100" h="273">
                <a:moveTo>
                  <a:pt x="0" y="0"/>
                </a:moveTo>
                <a:lnTo>
                  <a:pt x="0" y="213"/>
                </a:lnTo>
                <a:lnTo>
                  <a:pt x="99" y="272"/>
                </a:lnTo>
                <a:lnTo>
                  <a:pt x="99" y="58"/>
                </a:lnTo>
                <a:lnTo>
                  <a:pt x="0" y="0"/>
                </a:lnTo>
              </a:path>
            </a:pathLst>
          </a:custGeom>
          <a:solidFill>
            <a:srgbClr val="999999"/>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53" name="Freeform 33">
            <a:extLst>
              <a:ext uri="{FF2B5EF4-FFF2-40B4-BE49-F238E27FC236}">
                <a16:creationId xmlns:a16="http://schemas.microsoft.com/office/drawing/2014/main" id="{43505481-3E3C-48AA-B698-67A38EC0D378}"/>
              </a:ext>
            </a:extLst>
          </p:cNvPr>
          <p:cNvSpPr>
            <a:spLocks/>
          </p:cNvSpPr>
          <p:nvPr/>
        </p:nvSpPr>
        <p:spPr bwMode="auto">
          <a:xfrm>
            <a:off x="6162675" y="2109788"/>
            <a:ext cx="158750" cy="433387"/>
          </a:xfrm>
          <a:custGeom>
            <a:avLst/>
            <a:gdLst>
              <a:gd name="T0" fmla="*/ 0 w 100"/>
              <a:gd name="T1" fmla="*/ 0 h 273"/>
              <a:gd name="T2" fmla="*/ 0 w 100"/>
              <a:gd name="T3" fmla="*/ 536791868 h 273"/>
              <a:gd name="T4" fmla="*/ 249496263 w 100"/>
              <a:gd name="T5" fmla="*/ 685481709 h 273"/>
              <a:gd name="T6" fmla="*/ 249496263 w 100"/>
              <a:gd name="T7" fmla="*/ 146168894 h 273"/>
              <a:gd name="T8" fmla="*/ 0 w 100"/>
              <a:gd name="T9" fmla="*/ 0 h 273"/>
              <a:gd name="T10" fmla="*/ 0 60000 65536"/>
              <a:gd name="T11" fmla="*/ 0 60000 65536"/>
              <a:gd name="T12" fmla="*/ 0 60000 65536"/>
              <a:gd name="T13" fmla="*/ 0 60000 65536"/>
              <a:gd name="T14" fmla="*/ 0 60000 65536"/>
              <a:gd name="T15" fmla="*/ 0 w 100"/>
              <a:gd name="T16" fmla="*/ 0 h 273"/>
              <a:gd name="T17" fmla="*/ 100 w 100"/>
              <a:gd name="T18" fmla="*/ 273 h 273"/>
            </a:gdLst>
            <a:ahLst/>
            <a:cxnLst>
              <a:cxn ang="T10">
                <a:pos x="T0" y="T1"/>
              </a:cxn>
              <a:cxn ang="T11">
                <a:pos x="T2" y="T3"/>
              </a:cxn>
              <a:cxn ang="T12">
                <a:pos x="T4" y="T5"/>
              </a:cxn>
              <a:cxn ang="T13">
                <a:pos x="T6" y="T7"/>
              </a:cxn>
              <a:cxn ang="T14">
                <a:pos x="T8" y="T9"/>
              </a:cxn>
            </a:cxnLst>
            <a:rect l="T15" t="T16" r="T17" b="T18"/>
            <a:pathLst>
              <a:path w="100" h="273">
                <a:moveTo>
                  <a:pt x="0" y="0"/>
                </a:moveTo>
                <a:lnTo>
                  <a:pt x="0" y="213"/>
                </a:lnTo>
                <a:lnTo>
                  <a:pt x="99" y="272"/>
                </a:lnTo>
                <a:lnTo>
                  <a:pt x="99" y="58"/>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54" name="Freeform 34">
            <a:extLst>
              <a:ext uri="{FF2B5EF4-FFF2-40B4-BE49-F238E27FC236}">
                <a16:creationId xmlns:a16="http://schemas.microsoft.com/office/drawing/2014/main" id="{B587C946-056A-4391-99C7-9DFF1B98F7FC}"/>
              </a:ext>
            </a:extLst>
          </p:cNvPr>
          <p:cNvSpPr>
            <a:spLocks/>
          </p:cNvSpPr>
          <p:nvPr/>
        </p:nvSpPr>
        <p:spPr bwMode="auto">
          <a:xfrm>
            <a:off x="5870575" y="2201863"/>
            <a:ext cx="460375" cy="460375"/>
          </a:xfrm>
          <a:custGeom>
            <a:avLst/>
            <a:gdLst>
              <a:gd name="T0" fmla="*/ 728325950 w 290"/>
              <a:gd name="T1" fmla="*/ 0 h 290"/>
              <a:gd name="T2" fmla="*/ 728325950 w 290"/>
              <a:gd name="T3" fmla="*/ 524192500 h 290"/>
              <a:gd name="T4" fmla="*/ 0 w 290"/>
              <a:gd name="T5" fmla="*/ 728325950 h 290"/>
              <a:gd name="T6" fmla="*/ 0 w 290"/>
              <a:gd name="T7" fmla="*/ 189012513 h 290"/>
              <a:gd name="T8" fmla="*/ 728325950 w 290"/>
              <a:gd name="T9" fmla="*/ 0 h 290"/>
              <a:gd name="T10" fmla="*/ 0 60000 65536"/>
              <a:gd name="T11" fmla="*/ 0 60000 65536"/>
              <a:gd name="T12" fmla="*/ 0 60000 65536"/>
              <a:gd name="T13" fmla="*/ 0 60000 65536"/>
              <a:gd name="T14" fmla="*/ 0 60000 65536"/>
              <a:gd name="T15" fmla="*/ 0 w 290"/>
              <a:gd name="T16" fmla="*/ 0 h 290"/>
              <a:gd name="T17" fmla="*/ 290 w 290"/>
              <a:gd name="T18" fmla="*/ 290 h 290"/>
            </a:gdLst>
            <a:ahLst/>
            <a:cxnLst>
              <a:cxn ang="T10">
                <a:pos x="T0" y="T1"/>
              </a:cxn>
              <a:cxn ang="T11">
                <a:pos x="T2" y="T3"/>
              </a:cxn>
              <a:cxn ang="T12">
                <a:pos x="T4" y="T5"/>
              </a:cxn>
              <a:cxn ang="T13">
                <a:pos x="T6" y="T7"/>
              </a:cxn>
              <a:cxn ang="T14">
                <a:pos x="T8" y="T9"/>
              </a:cxn>
            </a:cxnLst>
            <a:rect l="T15" t="T16" r="T17" b="T18"/>
            <a:pathLst>
              <a:path w="290" h="290">
                <a:moveTo>
                  <a:pt x="289" y="0"/>
                </a:moveTo>
                <a:lnTo>
                  <a:pt x="289" y="208"/>
                </a:lnTo>
                <a:lnTo>
                  <a:pt x="0" y="289"/>
                </a:lnTo>
                <a:lnTo>
                  <a:pt x="0" y="75"/>
                </a:lnTo>
                <a:lnTo>
                  <a:pt x="289" y="0"/>
                </a:lnTo>
              </a:path>
            </a:pathLst>
          </a:custGeom>
          <a:solidFill>
            <a:srgbClr val="CCCCCC"/>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55" name="Freeform 35">
            <a:extLst>
              <a:ext uri="{FF2B5EF4-FFF2-40B4-BE49-F238E27FC236}">
                <a16:creationId xmlns:a16="http://schemas.microsoft.com/office/drawing/2014/main" id="{94747360-48F4-4F85-ABB5-5F3C157E4BC8}"/>
              </a:ext>
            </a:extLst>
          </p:cNvPr>
          <p:cNvSpPr>
            <a:spLocks/>
          </p:cNvSpPr>
          <p:nvPr/>
        </p:nvSpPr>
        <p:spPr bwMode="auto">
          <a:xfrm>
            <a:off x="5870575" y="2201863"/>
            <a:ext cx="460375" cy="460375"/>
          </a:xfrm>
          <a:custGeom>
            <a:avLst/>
            <a:gdLst>
              <a:gd name="T0" fmla="*/ 728325950 w 290"/>
              <a:gd name="T1" fmla="*/ 0 h 290"/>
              <a:gd name="T2" fmla="*/ 728325950 w 290"/>
              <a:gd name="T3" fmla="*/ 524192500 h 290"/>
              <a:gd name="T4" fmla="*/ 0 w 290"/>
              <a:gd name="T5" fmla="*/ 728325950 h 290"/>
              <a:gd name="T6" fmla="*/ 0 w 290"/>
              <a:gd name="T7" fmla="*/ 189012513 h 290"/>
              <a:gd name="T8" fmla="*/ 728325950 w 290"/>
              <a:gd name="T9" fmla="*/ 0 h 290"/>
              <a:gd name="T10" fmla="*/ 0 60000 65536"/>
              <a:gd name="T11" fmla="*/ 0 60000 65536"/>
              <a:gd name="T12" fmla="*/ 0 60000 65536"/>
              <a:gd name="T13" fmla="*/ 0 60000 65536"/>
              <a:gd name="T14" fmla="*/ 0 60000 65536"/>
              <a:gd name="T15" fmla="*/ 0 w 290"/>
              <a:gd name="T16" fmla="*/ 0 h 290"/>
              <a:gd name="T17" fmla="*/ 290 w 290"/>
              <a:gd name="T18" fmla="*/ 290 h 290"/>
            </a:gdLst>
            <a:ahLst/>
            <a:cxnLst>
              <a:cxn ang="T10">
                <a:pos x="T0" y="T1"/>
              </a:cxn>
              <a:cxn ang="T11">
                <a:pos x="T2" y="T3"/>
              </a:cxn>
              <a:cxn ang="T12">
                <a:pos x="T4" y="T5"/>
              </a:cxn>
              <a:cxn ang="T13">
                <a:pos x="T6" y="T7"/>
              </a:cxn>
              <a:cxn ang="T14">
                <a:pos x="T8" y="T9"/>
              </a:cxn>
            </a:cxnLst>
            <a:rect l="T15" t="T16" r="T17" b="T18"/>
            <a:pathLst>
              <a:path w="290" h="290">
                <a:moveTo>
                  <a:pt x="289" y="0"/>
                </a:moveTo>
                <a:lnTo>
                  <a:pt x="289" y="208"/>
                </a:lnTo>
                <a:lnTo>
                  <a:pt x="0" y="289"/>
                </a:lnTo>
                <a:lnTo>
                  <a:pt x="0" y="75"/>
                </a:lnTo>
                <a:lnTo>
                  <a:pt x="289" y="0"/>
                </a:lnTo>
              </a:path>
            </a:pathLst>
          </a:custGeom>
          <a:solidFill>
            <a:srgbClr val="FFCC66"/>
          </a:solidFill>
          <a:ln w="12700" cap="rnd">
            <a:solidFill>
              <a:srgbClr val="000000"/>
            </a:solidFill>
            <a:round/>
            <a:headEnd type="none" w="sm" len="sm"/>
            <a:tailEnd type="none" w="sm" len="sm"/>
          </a:ln>
        </p:spPr>
        <p:txBody>
          <a:bodyPr/>
          <a:lstStyle/>
          <a:p>
            <a:endParaRPr lang="hu-HU"/>
          </a:p>
        </p:txBody>
      </p:sp>
      <p:sp>
        <p:nvSpPr>
          <p:cNvPr id="5156" name="Freeform 36">
            <a:extLst>
              <a:ext uri="{FF2B5EF4-FFF2-40B4-BE49-F238E27FC236}">
                <a16:creationId xmlns:a16="http://schemas.microsoft.com/office/drawing/2014/main" id="{26267641-008C-4CB9-87FC-154A47B71D34}"/>
              </a:ext>
            </a:extLst>
          </p:cNvPr>
          <p:cNvSpPr>
            <a:spLocks/>
          </p:cNvSpPr>
          <p:nvPr/>
        </p:nvSpPr>
        <p:spPr bwMode="auto">
          <a:xfrm>
            <a:off x="5713413" y="2109788"/>
            <a:ext cx="617537" cy="212725"/>
          </a:xfrm>
          <a:custGeom>
            <a:avLst/>
            <a:gdLst>
              <a:gd name="T0" fmla="*/ 713202848 w 389"/>
              <a:gd name="T1" fmla="*/ 0 h 134"/>
              <a:gd name="T2" fmla="*/ 977819833 w 389"/>
              <a:gd name="T3" fmla="*/ 146169063 h 134"/>
              <a:gd name="T4" fmla="*/ 262096038 w 389"/>
              <a:gd name="T5" fmla="*/ 335181575 h 134"/>
              <a:gd name="T6" fmla="*/ 0 w 389"/>
              <a:gd name="T7" fmla="*/ 186491563 h 134"/>
              <a:gd name="T8" fmla="*/ 713202848 w 389"/>
              <a:gd name="T9" fmla="*/ 0 h 134"/>
              <a:gd name="T10" fmla="*/ 0 60000 65536"/>
              <a:gd name="T11" fmla="*/ 0 60000 65536"/>
              <a:gd name="T12" fmla="*/ 0 60000 65536"/>
              <a:gd name="T13" fmla="*/ 0 60000 65536"/>
              <a:gd name="T14" fmla="*/ 0 60000 65536"/>
              <a:gd name="T15" fmla="*/ 0 w 389"/>
              <a:gd name="T16" fmla="*/ 0 h 134"/>
              <a:gd name="T17" fmla="*/ 389 w 389"/>
              <a:gd name="T18" fmla="*/ 134 h 134"/>
            </a:gdLst>
            <a:ahLst/>
            <a:cxnLst>
              <a:cxn ang="T10">
                <a:pos x="T0" y="T1"/>
              </a:cxn>
              <a:cxn ang="T11">
                <a:pos x="T2" y="T3"/>
              </a:cxn>
              <a:cxn ang="T12">
                <a:pos x="T4" y="T5"/>
              </a:cxn>
              <a:cxn ang="T13">
                <a:pos x="T6" y="T7"/>
              </a:cxn>
              <a:cxn ang="T14">
                <a:pos x="T8" y="T9"/>
              </a:cxn>
            </a:cxnLst>
            <a:rect l="T15" t="T16" r="T17" b="T18"/>
            <a:pathLst>
              <a:path w="389" h="134">
                <a:moveTo>
                  <a:pt x="283" y="0"/>
                </a:moveTo>
                <a:lnTo>
                  <a:pt x="388" y="58"/>
                </a:lnTo>
                <a:lnTo>
                  <a:pt x="104" y="133"/>
                </a:lnTo>
                <a:lnTo>
                  <a:pt x="0" y="74"/>
                </a:lnTo>
                <a:lnTo>
                  <a:pt x="283" y="0"/>
                </a:lnTo>
              </a:path>
            </a:pathLst>
          </a:custGeom>
          <a:solidFill>
            <a:srgbClr val="FF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57" name="Freeform 37">
            <a:extLst>
              <a:ext uri="{FF2B5EF4-FFF2-40B4-BE49-F238E27FC236}">
                <a16:creationId xmlns:a16="http://schemas.microsoft.com/office/drawing/2014/main" id="{C3D2685E-5DFD-4BD7-85EB-5E6056AF80D3}"/>
              </a:ext>
            </a:extLst>
          </p:cNvPr>
          <p:cNvSpPr>
            <a:spLocks/>
          </p:cNvSpPr>
          <p:nvPr/>
        </p:nvSpPr>
        <p:spPr bwMode="auto">
          <a:xfrm>
            <a:off x="5713413" y="2109788"/>
            <a:ext cx="617537" cy="212725"/>
          </a:xfrm>
          <a:custGeom>
            <a:avLst/>
            <a:gdLst>
              <a:gd name="T0" fmla="*/ 713202848 w 389"/>
              <a:gd name="T1" fmla="*/ 0 h 134"/>
              <a:gd name="T2" fmla="*/ 977819833 w 389"/>
              <a:gd name="T3" fmla="*/ 146169063 h 134"/>
              <a:gd name="T4" fmla="*/ 262096038 w 389"/>
              <a:gd name="T5" fmla="*/ 335181575 h 134"/>
              <a:gd name="T6" fmla="*/ 0 w 389"/>
              <a:gd name="T7" fmla="*/ 186491563 h 134"/>
              <a:gd name="T8" fmla="*/ 713202848 w 389"/>
              <a:gd name="T9" fmla="*/ 0 h 134"/>
              <a:gd name="T10" fmla="*/ 0 60000 65536"/>
              <a:gd name="T11" fmla="*/ 0 60000 65536"/>
              <a:gd name="T12" fmla="*/ 0 60000 65536"/>
              <a:gd name="T13" fmla="*/ 0 60000 65536"/>
              <a:gd name="T14" fmla="*/ 0 60000 65536"/>
              <a:gd name="T15" fmla="*/ 0 w 389"/>
              <a:gd name="T16" fmla="*/ 0 h 134"/>
              <a:gd name="T17" fmla="*/ 389 w 389"/>
              <a:gd name="T18" fmla="*/ 134 h 134"/>
            </a:gdLst>
            <a:ahLst/>
            <a:cxnLst>
              <a:cxn ang="T10">
                <a:pos x="T0" y="T1"/>
              </a:cxn>
              <a:cxn ang="T11">
                <a:pos x="T2" y="T3"/>
              </a:cxn>
              <a:cxn ang="T12">
                <a:pos x="T4" y="T5"/>
              </a:cxn>
              <a:cxn ang="T13">
                <a:pos x="T6" y="T7"/>
              </a:cxn>
              <a:cxn ang="T14">
                <a:pos x="T8" y="T9"/>
              </a:cxn>
            </a:cxnLst>
            <a:rect l="T15" t="T16" r="T17" b="T18"/>
            <a:pathLst>
              <a:path w="389" h="134">
                <a:moveTo>
                  <a:pt x="283" y="0"/>
                </a:moveTo>
                <a:lnTo>
                  <a:pt x="388" y="58"/>
                </a:lnTo>
                <a:lnTo>
                  <a:pt x="104" y="133"/>
                </a:lnTo>
                <a:lnTo>
                  <a:pt x="0" y="74"/>
                </a:lnTo>
                <a:lnTo>
                  <a:pt x="283"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58" name="Freeform 38">
            <a:extLst>
              <a:ext uri="{FF2B5EF4-FFF2-40B4-BE49-F238E27FC236}">
                <a16:creationId xmlns:a16="http://schemas.microsoft.com/office/drawing/2014/main" id="{CE8DBFC1-017D-4B89-8E78-F278662A3D31}"/>
              </a:ext>
            </a:extLst>
          </p:cNvPr>
          <p:cNvSpPr>
            <a:spLocks/>
          </p:cNvSpPr>
          <p:nvPr/>
        </p:nvSpPr>
        <p:spPr bwMode="auto">
          <a:xfrm>
            <a:off x="5713413" y="2238375"/>
            <a:ext cx="158750" cy="423863"/>
          </a:xfrm>
          <a:custGeom>
            <a:avLst/>
            <a:gdLst>
              <a:gd name="T0" fmla="*/ 0 w 100"/>
              <a:gd name="T1" fmla="*/ 0 h 267"/>
              <a:gd name="T2" fmla="*/ 0 w 100"/>
              <a:gd name="T3" fmla="*/ 521673753 h 267"/>
              <a:gd name="T4" fmla="*/ 249496263 w 100"/>
              <a:gd name="T5" fmla="*/ 670362353 h 267"/>
              <a:gd name="T6" fmla="*/ 249496263 w 100"/>
              <a:gd name="T7" fmla="*/ 131048280 h 267"/>
              <a:gd name="T8" fmla="*/ 0 w 100"/>
              <a:gd name="T9" fmla="*/ 0 h 267"/>
              <a:gd name="T10" fmla="*/ 0 60000 65536"/>
              <a:gd name="T11" fmla="*/ 0 60000 65536"/>
              <a:gd name="T12" fmla="*/ 0 60000 65536"/>
              <a:gd name="T13" fmla="*/ 0 60000 65536"/>
              <a:gd name="T14" fmla="*/ 0 60000 65536"/>
              <a:gd name="T15" fmla="*/ 0 w 100"/>
              <a:gd name="T16" fmla="*/ 0 h 267"/>
              <a:gd name="T17" fmla="*/ 100 w 100"/>
              <a:gd name="T18" fmla="*/ 267 h 267"/>
            </a:gdLst>
            <a:ahLst/>
            <a:cxnLst>
              <a:cxn ang="T10">
                <a:pos x="T0" y="T1"/>
              </a:cxn>
              <a:cxn ang="T11">
                <a:pos x="T2" y="T3"/>
              </a:cxn>
              <a:cxn ang="T12">
                <a:pos x="T4" y="T5"/>
              </a:cxn>
              <a:cxn ang="T13">
                <a:pos x="T6" y="T7"/>
              </a:cxn>
              <a:cxn ang="T14">
                <a:pos x="T8" y="T9"/>
              </a:cxn>
            </a:cxnLst>
            <a:rect l="T15" t="T16" r="T17" b="T18"/>
            <a:pathLst>
              <a:path w="100" h="267">
                <a:moveTo>
                  <a:pt x="0" y="0"/>
                </a:moveTo>
                <a:lnTo>
                  <a:pt x="0" y="207"/>
                </a:lnTo>
                <a:lnTo>
                  <a:pt x="99" y="266"/>
                </a:lnTo>
                <a:lnTo>
                  <a:pt x="99" y="52"/>
                </a:lnTo>
                <a:lnTo>
                  <a:pt x="0" y="0"/>
                </a:lnTo>
              </a:path>
            </a:pathLst>
          </a:custGeom>
          <a:solidFill>
            <a:srgbClr val="CC66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159" name="Freeform 39">
            <a:extLst>
              <a:ext uri="{FF2B5EF4-FFF2-40B4-BE49-F238E27FC236}">
                <a16:creationId xmlns:a16="http://schemas.microsoft.com/office/drawing/2014/main" id="{BBC99FD6-6639-4299-9955-23D0CCB39087}"/>
              </a:ext>
            </a:extLst>
          </p:cNvPr>
          <p:cNvSpPr>
            <a:spLocks/>
          </p:cNvSpPr>
          <p:nvPr/>
        </p:nvSpPr>
        <p:spPr bwMode="auto">
          <a:xfrm>
            <a:off x="5713413" y="2238375"/>
            <a:ext cx="158750" cy="423863"/>
          </a:xfrm>
          <a:custGeom>
            <a:avLst/>
            <a:gdLst>
              <a:gd name="T0" fmla="*/ 0 w 100"/>
              <a:gd name="T1" fmla="*/ 0 h 267"/>
              <a:gd name="T2" fmla="*/ 0 w 100"/>
              <a:gd name="T3" fmla="*/ 521673753 h 267"/>
              <a:gd name="T4" fmla="*/ 249496263 w 100"/>
              <a:gd name="T5" fmla="*/ 670362353 h 267"/>
              <a:gd name="T6" fmla="*/ 249496263 w 100"/>
              <a:gd name="T7" fmla="*/ 131048280 h 267"/>
              <a:gd name="T8" fmla="*/ 0 w 100"/>
              <a:gd name="T9" fmla="*/ 0 h 267"/>
              <a:gd name="T10" fmla="*/ 0 60000 65536"/>
              <a:gd name="T11" fmla="*/ 0 60000 65536"/>
              <a:gd name="T12" fmla="*/ 0 60000 65536"/>
              <a:gd name="T13" fmla="*/ 0 60000 65536"/>
              <a:gd name="T14" fmla="*/ 0 60000 65536"/>
              <a:gd name="T15" fmla="*/ 0 w 100"/>
              <a:gd name="T16" fmla="*/ 0 h 267"/>
              <a:gd name="T17" fmla="*/ 100 w 100"/>
              <a:gd name="T18" fmla="*/ 267 h 267"/>
            </a:gdLst>
            <a:ahLst/>
            <a:cxnLst>
              <a:cxn ang="T10">
                <a:pos x="T0" y="T1"/>
              </a:cxn>
              <a:cxn ang="T11">
                <a:pos x="T2" y="T3"/>
              </a:cxn>
              <a:cxn ang="T12">
                <a:pos x="T4" y="T5"/>
              </a:cxn>
              <a:cxn ang="T13">
                <a:pos x="T6" y="T7"/>
              </a:cxn>
              <a:cxn ang="T14">
                <a:pos x="T8" y="T9"/>
              </a:cxn>
            </a:cxnLst>
            <a:rect l="T15" t="T16" r="T17" b="T18"/>
            <a:pathLst>
              <a:path w="100" h="267">
                <a:moveTo>
                  <a:pt x="0" y="0"/>
                </a:moveTo>
                <a:lnTo>
                  <a:pt x="0" y="207"/>
                </a:lnTo>
                <a:lnTo>
                  <a:pt x="99" y="266"/>
                </a:lnTo>
                <a:lnTo>
                  <a:pt x="99" y="52"/>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grpSp>
        <p:nvGrpSpPr>
          <p:cNvPr id="5160" name="Group 40">
            <a:extLst>
              <a:ext uri="{FF2B5EF4-FFF2-40B4-BE49-F238E27FC236}">
                <a16:creationId xmlns:a16="http://schemas.microsoft.com/office/drawing/2014/main" id="{8E6043D0-E715-4A6A-A718-DE39BE48A83E}"/>
              </a:ext>
            </a:extLst>
          </p:cNvPr>
          <p:cNvGrpSpPr>
            <a:grpSpLocks/>
          </p:cNvGrpSpPr>
          <p:nvPr/>
        </p:nvGrpSpPr>
        <p:grpSpPr bwMode="auto">
          <a:xfrm>
            <a:off x="3868738" y="3105150"/>
            <a:ext cx="715962" cy="1660525"/>
            <a:chOff x="2437" y="1956"/>
            <a:chExt cx="451" cy="1046"/>
          </a:xfrm>
        </p:grpSpPr>
        <p:sp>
          <p:nvSpPr>
            <p:cNvPr id="5249" name="Line 41">
              <a:extLst>
                <a:ext uri="{FF2B5EF4-FFF2-40B4-BE49-F238E27FC236}">
                  <a16:creationId xmlns:a16="http://schemas.microsoft.com/office/drawing/2014/main" id="{F1E061F2-4A89-4E41-B6CC-9067F311F1E4}"/>
                </a:ext>
              </a:extLst>
            </p:cNvPr>
            <p:cNvSpPr>
              <a:spLocks noChangeShapeType="1"/>
            </p:cNvSpPr>
            <p:nvPr/>
          </p:nvSpPr>
          <p:spPr bwMode="auto">
            <a:xfrm flipH="1" flipV="1">
              <a:off x="2665" y="1960"/>
              <a:ext cx="2" cy="882"/>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250" name="Line 42">
              <a:extLst>
                <a:ext uri="{FF2B5EF4-FFF2-40B4-BE49-F238E27FC236}">
                  <a16:creationId xmlns:a16="http://schemas.microsoft.com/office/drawing/2014/main" id="{19989E1F-76DF-4A10-BCC9-DA5EE7A2E02A}"/>
                </a:ext>
              </a:extLst>
            </p:cNvPr>
            <p:cNvSpPr>
              <a:spLocks noChangeShapeType="1"/>
            </p:cNvSpPr>
            <p:nvPr/>
          </p:nvSpPr>
          <p:spPr bwMode="auto">
            <a:xfrm flipH="1" flipV="1">
              <a:off x="2697" y="1956"/>
              <a:ext cx="191" cy="837"/>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251" name="Line 43">
              <a:extLst>
                <a:ext uri="{FF2B5EF4-FFF2-40B4-BE49-F238E27FC236}">
                  <a16:creationId xmlns:a16="http://schemas.microsoft.com/office/drawing/2014/main" id="{703D9553-BB45-4CD5-B7C2-C2A0D6FB8AC3}"/>
                </a:ext>
              </a:extLst>
            </p:cNvPr>
            <p:cNvSpPr>
              <a:spLocks noChangeShapeType="1"/>
            </p:cNvSpPr>
            <p:nvPr/>
          </p:nvSpPr>
          <p:spPr bwMode="auto">
            <a:xfrm flipV="1">
              <a:off x="2437" y="1978"/>
              <a:ext cx="192" cy="1024"/>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grpSp>
        <p:nvGrpSpPr>
          <p:cNvPr id="5161" name="Group 44">
            <a:extLst>
              <a:ext uri="{FF2B5EF4-FFF2-40B4-BE49-F238E27FC236}">
                <a16:creationId xmlns:a16="http://schemas.microsoft.com/office/drawing/2014/main" id="{1BD7C0D5-F0A2-44F7-99AD-3921AF379B38}"/>
              </a:ext>
            </a:extLst>
          </p:cNvPr>
          <p:cNvGrpSpPr>
            <a:grpSpLocks/>
          </p:cNvGrpSpPr>
          <p:nvPr/>
        </p:nvGrpSpPr>
        <p:grpSpPr bwMode="auto">
          <a:xfrm>
            <a:off x="3163888" y="2220913"/>
            <a:ext cx="182562" cy="449262"/>
            <a:chOff x="1993" y="1399"/>
            <a:chExt cx="115" cy="283"/>
          </a:xfrm>
        </p:grpSpPr>
        <p:sp>
          <p:nvSpPr>
            <p:cNvPr id="5246" name="Freeform 45">
              <a:extLst>
                <a:ext uri="{FF2B5EF4-FFF2-40B4-BE49-F238E27FC236}">
                  <a16:creationId xmlns:a16="http://schemas.microsoft.com/office/drawing/2014/main" id="{CBF1C4B6-8612-437C-B1C0-54E75D9F9F8C}"/>
                </a:ext>
              </a:extLst>
            </p:cNvPr>
            <p:cNvSpPr>
              <a:spLocks/>
            </p:cNvSpPr>
            <p:nvPr/>
          </p:nvSpPr>
          <p:spPr bwMode="auto">
            <a:xfrm>
              <a:off x="1993" y="1425"/>
              <a:ext cx="34" cy="257"/>
            </a:xfrm>
            <a:custGeom>
              <a:avLst/>
              <a:gdLst>
                <a:gd name="T0" fmla="*/ 0 w 34"/>
                <a:gd name="T1" fmla="*/ 0 h 257"/>
                <a:gd name="T2" fmla="*/ 0 w 34"/>
                <a:gd name="T3" fmla="*/ 225 h 257"/>
                <a:gd name="T4" fmla="*/ 33 w 34"/>
                <a:gd name="T5" fmla="*/ 256 h 257"/>
                <a:gd name="T6" fmla="*/ 33 w 34"/>
                <a:gd name="T7" fmla="*/ 25 h 257"/>
                <a:gd name="T8" fmla="*/ 0 w 34"/>
                <a:gd name="T9" fmla="*/ 0 h 257"/>
                <a:gd name="T10" fmla="*/ 0 60000 65536"/>
                <a:gd name="T11" fmla="*/ 0 60000 65536"/>
                <a:gd name="T12" fmla="*/ 0 60000 65536"/>
                <a:gd name="T13" fmla="*/ 0 60000 65536"/>
                <a:gd name="T14" fmla="*/ 0 60000 65536"/>
                <a:gd name="T15" fmla="*/ 0 w 34"/>
                <a:gd name="T16" fmla="*/ 0 h 257"/>
                <a:gd name="T17" fmla="*/ 34 w 34"/>
                <a:gd name="T18" fmla="*/ 257 h 257"/>
              </a:gdLst>
              <a:ahLst/>
              <a:cxnLst>
                <a:cxn ang="T10">
                  <a:pos x="T0" y="T1"/>
                </a:cxn>
                <a:cxn ang="T11">
                  <a:pos x="T2" y="T3"/>
                </a:cxn>
                <a:cxn ang="T12">
                  <a:pos x="T4" y="T5"/>
                </a:cxn>
                <a:cxn ang="T13">
                  <a:pos x="T6" y="T7"/>
                </a:cxn>
                <a:cxn ang="T14">
                  <a:pos x="T8" y="T9"/>
                </a:cxn>
              </a:cxnLst>
              <a:rect l="T15" t="T16" r="T17" b="T18"/>
              <a:pathLst>
                <a:path w="34" h="257">
                  <a:moveTo>
                    <a:pt x="0" y="0"/>
                  </a:moveTo>
                  <a:lnTo>
                    <a:pt x="0" y="225"/>
                  </a:lnTo>
                  <a:lnTo>
                    <a:pt x="33" y="256"/>
                  </a:lnTo>
                  <a:lnTo>
                    <a:pt x="33"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47" name="Freeform 46">
              <a:extLst>
                <a:ext uri="{FF2B5EF4-FFF2-40B4-BE49-F238E27FC236}">
                  <a16:creationId xmlns:a16="http://schemas.microsoft.com/office/drawing/2014/main" id="{2546F2C2-80F6-4A54-A5FA-6A4A7147FCC9}"/>
                </a:ext>
              </a:extLst>
            </p:cNvPr>
            <p:cNvSpPr>
              <a:spLocks/>
            </p:cNvSpPr>
            <p:nvPr/>
          </p:nvSpPr>
          <p:spPr bwMode="auto">
            <a:xfrm>
              <a:off x="1993" y="1406"/>
              <a:ext cx="115" cy="89"/>
            </a:xfrm>
            <a:custGeom>
              <a:avLst/>
              <a:gdLst>
                <a:gd name="T0" fmla="*/ 0 w 115"/>
                <a:gd name="T1" fmla="*/ 36 h 89"/>
                <a:gd name="T2" fmla="*/ 79 w 115"/>
                <a:gd name="T3" fmla="*/ 0 h 89"/>
                <a:gd name="T4" fmla="*/ 114 w 115"/>
                <a:gd name="T5" fmla="*/ 30 h 89"/>
                <a:gd name="T6" fmla="*/ 75 w 115"/>
                <a:gd name="T7" fmla="*/ 88 h 89"/>
                <a:gd name="T8" fmla="*/ 33 w 115"/>
                <a:gd name="T9" fmla="*/ 62 h 89"/>
                <a:gd name="T10" fmla="*/ 0 w 115"/>
                <a:gd name="T11" fmla="*/ 36 h 89"/>
                <a:gd name="T12" fmla="*/ 0 60000 65536"/>
                <a:gd name="T13" fmla="*/ 0 60000 65536"/>
                <a:gd name="T14" fmla="*/ 0 60000 65536"/>
                <a:gd name="T15" fmla="*/ 0 60000 65536"/>
                <a:gd name="T16" fmla="*/ 0 60000 65536"/>
                <a:gd name="T17" fmla="*/ 0 60000 65536"/>
                <a:gd name="T18" fmla="*/ 0 w 115"/>
                <a:gd name="T19" fmla="*/ 0 h 89"/>
                <a:gd name="T20" fmla="*/ 115 w 115"/>
                <a:gd name="T21" fmla="*/ 89 h 89"/>
              </a:gdLst>
              <a:ahLst/>
              <a:cxnLst>
                <a:cxn ang="T12">
                  <a:pos x="T0" y="T1"/>
                </a:cxn>
                <a:cxn ang="T13">
                  <a:pos x="T2" y="T3"/>
                </a:cxn>
                <a:cxn ang="T14">
                  <a:pos x="T4" y="T5"/>
                </a:cxn>
                <a:cxn ang="T15">
                  <a:pos x="T6" y="T7"/>
                </a:cxn>
                <a:cxn ang="T16">
                  <a:pos x="T8" y="T9"/>
                </a:cxn>
                <a:cxn ang="T17">
                  <a:pos x="T10" y="T11"/>
                </a:cxn>
              </a:cxnLst>
              <a:rect l="T18" t="T19" r="T20" b="T21"/>
              <a:pathLst>
                <a:path w="115" h="89">
                  <a:moveTo>
                    <a:pt x="0" y="36"/>
                  </a:moveTo>
                  <a:lnTo>
                    <a:pt x="79" y="0"/>
                  </a:lnTo>
                  <a:lnTo>
                    <a:pt x="114" y="30"/>
                  </a:lnTo>
                  <a:lnTo>
                    <a:pt x="75" y="88"/>
                  </a:lnTo>
                  <a:lnTo>
                    <a:pt x="33" y="62"/>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48" name="Freeform 47">
              <a:extLst>
                <a:ext uri="{FF2B5EF4-FFF2-40B4-BE49-F238E27FC236}">
                  <a16:creationId xmlns:a16="http://schemas.microsoft.com/office/drawing/2014/main" id="{3D9D6776-D788-4800-B84B-CD21079EA243}"/>
                </a:ext>
              </a:extLst>
            </p:cNvPr>
            <p:cNvSpPr>
              <a:spLocks/>
            </p:cNvSpPr>
            <p:nvPr/>
          </p:nvSpPr>
          <p:spPr bwMode="auto">
            <a:xfrm>
              <a:off x="2022" y="1399"/>
              <a:ext cx="82" cy="264"/>
            </a:xfrm>
            <a:custGeom>
              <a:avLst/>
              <a:gdLst>
                <a:gd name="T0" fmla="*/ 81 w 82"/>
                <a:gd name="T1" fmla="*/ 0 h 264"/>
                <a:gd name="T2" fmla="*/ 0 w 82"/>
                <a:gd name="T3" fmla="*/ 34 h 264"/>
                <a:gd name="T4" fmla="*/ 0 w 82"/>
                <a:gd name="T5" fmla="*/ 263 h 264"/>
                <a:gd name="T6" fmla="*/ 81 w 82"/>
                <a:gd name="T7" fmla="*/ 228 h 264"/>
                <a:gd name="T8" fmla="*/ 81 w 82"/>
                <a:gd name="T9" fmla="*/ 0 h 264"/>
                <a:gd name="T10" fmla="*/ 0 60000 65536"/>
                <a:gd name="T11" fmla="*/ 0 60000 65536"/>
                <a:gd name="T12" fmla="*/ 0 60000 65536"/>
                <a:gd name="T13" fmla="*/ 0 60000 65536"/>
                <a:gd name="T14" fmla="*/ 0 60000 65536"/>
                <a:gd name="T15" fmla="*/ 0 w 82"/>
                <a:gd name="T16" fmla="*/ 0 h 264"/>
                <a:gd name="T17" fmla="*/ 82 w 82"/>
                <a:gd name="T18" fmla="*/ 264 h 264"/>
              </a:gdLst>
              <a:ahLst/>
              <a:cxnLst>
                <a:cxn ang="T10">
                  <a:pos x="T0" y="T1"/>
                </a:cxn>
                <a:cxn ang="T11">
                  <a:pos x="T2" y="T3"/>
                </a:cxn>
                <a:cxn ang="T12">
                  <a:pos x="T4" y="T5"/>
                </a:cxn>
                <a:cxn ang="T13">
                  <a:pos x="T6" y="T7"/>
                </a:cxn>
                <a:cxn ang="T14">
                  <a:pos x="T8" y="T9"/>
                </a:cxn>
              </a:cxnLst>
              <a:rect l="T15" t="T16" r="T17" b="T18"/>
              <a:pathLst>
                <a:path w="82" h="264">
                  <a:moveTo>
                    <a:pt x="81" y="0"/>
                  </a:moveTo>
                  <a:lnTo>
                    <a:pt x="0" y="34"/>
                  </a:lnTo>
                  <a:lnTo>
                    <a:pt x="0" y="263"/>
                  </a:lnTo>
                  <a:lnTo>
                    <a:pt x="81" y="228"/>
                  </a:lnTo>
                  <a:lnTo>
                    <a:pt x="81"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sp>
        <p:nvSpPr>
          <p:cNvPr id="5162" name="Line 48">
            <a:extLst>
              <a:ext uri="{FF2B5EF4-FFF2-40B4-BE49-F238E27FC236}">
                <a16:creationId xmlns:a16="http://schemas.microsoft.com/office/drawing/2014/main" id="{3E37266F-6E5D-4603-BC15-532EA81A3FA2}"/>
              </a:ext>
            </a:extLst>
          </p:cNvPr>
          <p:cNvSpPr>
            <a:spLocks noChangeShapeType="1"/>
          </p:cNvSpPr>
          <p:nvPr/>
        </p:nvSpPr>
        <p:spPr bwMode="auto">
          <a:xfrm flipV="1">
            <a:off x="3268663" y="2593975"/>
            <a:ext cx="0" cy="85725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nvGrpSpPr>
          <p:cNvPr id="5163" name="Group 49">
            <a:extLst>
              <a:ext uri="{FF2B5EF4-FFF2-40B4-BE49-F238E27FC236}">
                <a16:creationId xmlns:a16="http://schemas.microsoft.com/office/drawing/2014/main" id="{E7A0F203-42E3-4D8A-861B-F39784D3FA06}"/>
              </a:ext>
            </a:extLst>
          </p:cNvPr>
          <p:cNvGrpSpPr>
            <a:grpSpLocks/>
          </p:cNvGrpSpPr>
          <p:nvPr/>
        </p:nvGrpSpPr>
        <p:grpSpPr bwMode="auto">
          <a:xfrm>
            <a:off x="2212975" y="5345113"/>
            <a:ext cx="182563" cy="449262"/>
            <a:chOff x="1394" y="3367"/>
            <a:chExt cx="115" cy="283"/>
          </a:xfrm>
        </p:grpSpPr>
        <p:sp>
          <p:nvSpPr>
            <p:cNvPr id="5243" name="Freeform 50">
              <a:extLst>
                <a:ext uri="{FF2B5EF4-FFF2-40B4-BE49-F238E27FC236}">
                  <a16:creationId xmlns:a16="http://schemas.microsoft.com/office/drawing/2014/main" id="{E673AB66-8193-4A8F-8C8F-9F59FF169790}"/>
                </a:ext>
              </a:extLst>
            </p:cNvPr>
            <p:cNvSpPr>
              <a:spLocks/>
            </p:cNvSpPr>
            <p:nvPr/>
          </p:nvSpPr>
          <p:spPr bwMode="auto">
            <a:xfrm>
              <a:off x="1394" y="3393"/>
              <a:ext cx="34" cy="257"/>
            </a:xfrm>
            <a:custGeom>
              <a:avLst/>
              <a:gdLst>
                <a:gd name="T0" fmla="*/ 0 w 34"/>
                <a:gd name="T1" fmla="*/ 0 h 257"/>
                <a:gd name="T2" fmla="*/ 0 w 34"/>
                <a:gd name="T3" fmla="*/ 225 h 257"/>
                <a:gd name="T4" fmla="*/ 33 w 34"/>
                <a:gd name="T5" fmla="*/ 256 h 257"/>
                <a:gd name="T6" fmla="*/ 33 w 34"/>
                <a:gd name="T7" fmla="*/ 25 h 257"/>
                <a:gd name="T8" fmla="*/ 0 w 34"/>
                <a:gd name="T9" fmla="*/ 0 h 257"/>
                <a:gd name="T10" fmla="*/ 0 60000 65536"/>
                <a:gd name="T11" fmla="*/ 0 60000 65536"/>
                <a:gd name="T12" fmla="*/ 0 60000 65536"/>
                <a:gd name="T13" fmla="*/ 0 60000 65536"/>
                <a:gd name="T14" fmla="*/ 0 60000 65536"/>
                <a:gd name="T15" fmla="*/ 0 w 34"/>
                <a:gd name="T16" fmla="*/ 0 h 257"/>
                <a:gd name="T17" fmla="*/ 34 w 34"/>
                <a:gd name="T18" fmla="*/ 257 h 257"/>
              </a:gdLst>
              <a:ahLst/>
              <a:cxnLst>
                <a:cxn ang="T10">
                  <a:pos x="T0" y="T1"/>
                </a:cxn>
                <a:cxn ang="T11">
                  <a:pos x="T2" y="T3"/>
                </a:cxn>
                <a:cxn ang="T12">
                  <a:pos x="T4" y="T5"/>
                </a:cxn>
                <a:cxn ang="T13">
                  <a:pos x="T6" y="T7"/>
                </a:cxn>
                <a:cxn ang="T14">
                  <a:pos x="T8" y="T9"/>
                </a:cxn>
              </a:cxnLst>
              <a:rect l="T15" t="T16" r="T17" b="T18"/>
              <a:pathLst>
                <a:path w="34" h="257">
                  <a:moveTo>
                    <a:pt x="0" y="0"/>
                  </a:moveTo>
                  <a:lnTo>
                    <a:pt x="0" y="225"/>
                  </a:lnTo>
                  <a:lnTo>
                    <a:pt x="33" y="256"/>
                  </a:lnTo>
                  <a:lnTo>
                    <a:pt x="33"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44" name="Freeform 51">
              <a:extLst>
                <a:ext uri="{FF2B5EF4-FFF2-40B4-BE49-F238E27FC236}">
                  <a16:creationId xmlns:a16="http://schemas.microsoft.com/office/drawing/2014/main" id="{D60F62CE-DC0F-47F6-9618-58961DBC9B50}"/>
                </a:ext>
              </a:extLst>
            </p:cNvPr>
            <p:cNvSpPr>
              <a:spLocks/>
            </p:cNvSpPr>
            <p:nvPr/>
          </p:nvSpPr>
          <p:spPr bwMode="auto">
            <a:xfrm>
              <a:off x="1394" y="3374"/>
              <a:ext cx="115" cy="90"/>
            </a:xfrm>
            <a:custGeom>
              <a:avLst/>
              <a:gdLst>
                <a:gd name="T0" fmla="*/ 0 w 115"/>
                <a:gd name="T1" fmla="*/ 36 h 90"/>
                <a:gd name="T2" fmla="*/ 79 w 115"/>
                <a:gd name="T3" fmla="*/ 0 h 90"/>
                <a:gd name="T4" fmla="*/ 114 w 115"/>
                <a:gd name="T5" fmla="*/ 30 h 90"/>
                <a:gd name="T6" fmla="*/ 75 w 115"/>
                <a:gd name="T7" fmla="*/ 89 h 90"/>
                <a:gd name="T8" fmla="*/ 33 w 115"/>
                <a:gd name="T9" fmla="*/ 62 h 90"/>
                <a:gd name="T10" fmla="*/ 0 w 115"/>
                <a:gd name="T11" fmla="*/ 36 h 90"/>
                <a:gd name="T12" fmla="*/ 0 60000 65536"/>
                <a:gd name="T13" fmla="*/ 0 60000 65536"/>
                <a:gd name="T14" fmla="*/ 0 60000 65536"/>
                <a:gd name="T15" fmla="*/ 0 60000 65536"/>
                <a:gd name="T16" fmla="*/ 0 60000 65536"/>
                <a:gd name="T17" fmla="*/ 0 60000 65536"/>
                <a:gd name="T18" fmla="*/ 0 w 115"/>
                <a:gd name="T19" fmla="*/ 0 h 90"/>
                <a:gd name="T20" fmla="*/ 115 w 115"/>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15" h="90">
                  <a:moveTo>
                    <a:pt x="0" y="36"/>
                  </a:moveTo>
                  <a:lnTo>
                    <a:pt x="79" y="0"/>
                  </a:lnTo>
                  <a:lnTo>
                    <a:pt x="114" y="30"/>
                  </a:lnTo>
                  <a:lnTo>
                    <a:pt x="75" y="89"/>
                  </a:lnTo>
                  <a:lnTo>
                    <a:pt x="33" y="62"/>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45" name="Freeform 52">
              <a:extLst>
                <a:ext uri="{FF2B5EF4-FFF2-40B4-BE49-F238E27FC236}">
                  <a16:creationId xmlns:a16="http://schemas.microsoft.com/office/drawing/2014/main" id="{99C37DC5-CCB8-4CDD-9D81-03865A2EB7AB}"/>
                </a:ext>
              </a:extLst>
            </p:cNvPr>
            <p:cNvSpPr>
              <a:spLocks/>
            </p:cNvSpPr>
            <p:nvPr/>
          </p:nvSpPr>
          <p:spPr bwMode="auto">
            <a:xfrm>
              <a:off x="1424" y="3367"/>
              <a:ext cx="82" cy="264"/>
            </a:xfrm>
            <a:custGeom>
              <a:avLst/>
              <a:gdLst>
                <a:gd name="T0" fmla="*/ 81 w 82"/>
                <a:gd name="T1" fmla="*/ 0 h 264"/>
                <a:gd name="T2" fmla="*/ 0 w 82"/>
                <a:gd name="T3" fmla="*/ 34 h 264"/>
                <a:gd name="T4" fmla="*/ 0 w 82"/>
                <a:gd name="T5" fmla="*/ 263 h 264"/>
                <a:gd name="T6" fmla="*/ 81 w 82"/>
                <a:gd name="T7" fmla="*/ 228 h 264"/>
                <a:gd name="T8" fmla="*/ 81 w 82"/>
                <a:gd name="T9" fmla="*/ 0 h 264"/>
                <a:gd name="T10" fmla="*/ 0 60000 65536"/>
                <a:gd name="T11" fmla="*/ 0 60000 65536"/>
                <a:gd name="T12" fmla="*/ 0 60000 65536"/>
                <a:gd name="T13" fmla="*/ 0 60000 65536"/>
                <a:gd name="T14" fmla="*/ 0 60000 65536"/>
                <a:gd name="T15" fmla="*/ 0 w 82"/>
                <a:gd name="T16" fmla="*/ 0 h 264"/>
                <a:gd name="T17" fmla="*/ 82 w 82"/>
                <a:gd name="T18" fmla="*/ 264 h 264"/>
              </a:gdLst>
              <a:ahLst/>
              <a:cxnLst>
                <a:cxn ang="T10">
                  <a:pos x="T0" y="T1"/>
                </a:cxn>
                <a:cxn ang="T11">
                  <a:pos x="T2" y="T3"/>
                </a:cxn>
                <a:cxn ang="T12">
                  <a:pos x="T4" y="T5"/>
                </a:cxn>
                <a:cxn ang="T13">
                  <a:pos x="T6" y="T7"/>
                </a:cxn>
                <a:cxn ang="T14">
                  <a:pos x="T8" y="T9"/>
                </a:cxn>
              </a:cxnLst>
              <a:rect l="T15" t="T16" r="T17" b="T18"/>
              <a:pathLst>
                <a:path w="82" h="264">
                  <a:moveTo>
                    <a:pt x="81" y="0"/>
                  </a:moveTo>
                  <a:lnTo>
                    <a:pt x="0" y="34"/>
                  </a:lnTo>
                  <a:lnTo>
                    <a:pt x="0" y="263"/>
                  </a:lnTo>
                  <a:lnTo>
                    <a:pt x="81" y="228"/>
                  </a:lnTo>
                  <a:lnTo>
                    <a:pt x="81"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sp>
        <p:nvSpPr>
          <p:cNvPr id="5164" name="Line 53">
            <a:extLst>
              <a:ext uri="{FF2B5EF4-FFF2-40B4-BE49-F238E27FC236}">
                <a16:creationId xmlns:a16="http://schemas.microsoft.com/office/drawing/2014/main" id="{46CB9609-A5C2-4DB2-AEC3-7CEF85EE7A05}"/>
              </a:ext>
            </a:extLst>
          </p:cNvPr>
          <p:cNvSpPr>
            <a:spLocks noChangeShapeType="1"/>
          </p:cNvSpPr>
          <p:nvPr/>
        </p:nvSpPr>
        <p:spPr bwMode="auto">
          <a:xfrm flipH="1">
            <a:off x="2311400" y="2579688"/>
            <a:ext cx="873125" cy="118110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165" name="Line 54">
            <a:extLst>
              <a:ext uri="{FF2B5EF4-FFF2-40B4-BE49-F238E27FC236}">
                <a16:creationId xmlns:a16="http://schemas.microsoft.com/office/drawing/2014/main" id="{76A0BB89-ADBD-4DCF-BF85-4764902DD66E}"/>
              </a:ext>
            </a:extLst>
          </p:cNvPr>
          <p:cNvSpPr>
            <a:spLocks noChangeShapeType="1"/>
          </p:cNvSpPr>
          <p:nvPr/>
        </p:nvSpPr>
        <p:spPr bwMode="auto">
          <a:xfrm>
            <a:off x="3336925" y="2549525"/>
            <a:ext cx="874713" cy="503238"/>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nvGrpSpPr>
          <p:cNvPr id="5166" name="Group 55">
            <a:extLst>
              <a:ext uri="{FF2B5EF4-FFF2-40B4-BE49-F238E27FC236}">
                <a16:creationId xmlns:a16="http://schemas.microsoft.com/office/drawing/2014/main" id="{7CD8EAC0-3A42-422A-AD1A-9232B2D32597}"/>
              </a:ext>
            </a:extLst>
          </p:cNvPr>
          <p:cNvGrpSpPr>
            <a:grpSpLocks/>
          </p:cNvGrpSpPr>
          <p:nvPr/>
        </p:nvGrpSpPr>
        <p:grpSpPr bwMode="auto">
          <a:xfrm>
            <a:off x="4149725" y="2800350"/>
            <a:ext cx="182563" cy="446088"/>
            <a:chOff x="2614" y="1764"/>
            <a:chExt cx="115" cy="281"/>
          </a:xfrm>
        </p:grpSpPr>
        <p:sp>
          <p:nvSpPr>
            <p:cNvPr id="5240" name="Freeform 56">
              <a:extLst>
                <a:ext uri="{FF2B5EF4-FFF2-40B4-BE49-F238E27FC236}">
                  <a16:creationId xmlns:a16="http://schemas.microsoft.com/office/drawing/2014/main" id="{8CFFE69D-91DA-4FEE-807B-91726D25AD0A}"/>
                </a:ext>
              </a:extLst>
            </p:cNvPr>
            <p:cNvSpPr>
              <a:spLocks/>
            </p:cNvSpPr>
            <p:nvPr/>
          </p:nvSpPr>
          <p:spPr bwMode="auto">
            <a:xfrm>
              <a:off x="2614" y="1788"/>
              <a:ext cx="34" cy="257"/>
            </a:xfrm>
            <a:custGeom>
              <a:avLst/>
              <a:gdLst>
                <a:gd name="T0" fmla="*/ 0 w 34"/>
                <a:gd name="T1" fmla="*/ 0 h 257"/>
                <a:gd name="T2" fmla="*/ 0 w 34"/>
                <a:gd name="T3" fmla="*/ 225 h 257"/>
                <a:gd name="T4" fmla="*/ 33 w 34"/>
                <a:gd name="T5" fmla="*/ 256 h 257"/>
                <a:gd name="T6" fmla="*/ 33 w 34"/>
                <a:gd name="T7" fmla="*/ 25 h 257"/>
                <a:gd name="T8" fmla="*/ 0 w 34"/>
                <a:gd name="T9" fmla="*/ 0 h 257"/>
                <a:gd name="T10" fmla="*/ 0 60000 65536"/>
                <a:gd name="T11" fmla="*/ 0 60000 65536"/>
                <a:gd name="T12" fmla="*/ 0 60000 65536"/>
                <a:gd name="T13" fmla="*/ 0 60000 65536"/>
                <a:gd name="T14" fmla="*/ 0 60000 65536"/>
                <a:gd name="T15" fmla="*/ 0 w 34"/>
                <a:gd name="T16" fmla="*/ 0 h 257"/>
                <a:gd name="T17" fmla="*/ 34 w 34"/>
                <a:gd name="T18" fmla="*/ 257 h 257"/>
              </a:gdLst>
              <a:ahLst/>
              <a:cxnLst>
                <a:cxn ang="T10">
                  <a:pos x="T0" y="T1"/>
                </a:cxn>
                <a:cxn ang="T11">
                  <a:pos x="T2" y="T3"/>
                </a:cxn>
                <a:cxn ang="T12">
                  <a:pos x="T4" y="T5"/>
                </a:cxn>
                <a:cxn ang="T13">
                  <a:pos x="T6" y="T7"/>
                </a:cxn>
                <a:cxn ang="T14">
                  <a:pos x="T8" y="T9"/>
                </a:cxn>
              </a:cxnLst>
              <a:rect l="T15" t="T16" r="T17" b="T18"/>
              <a:pathLst>
                <a:path w="34" h="257">
                  <a:moveTo>
                    <a:pt x="0" y="0"/>
                  </a:moveTo>
                  <a:lnTo>
                    <a:pt x="0" y="225"/>
                  </a:lnTo>
                  <a:lnTo>
                    <a:pt x="33" y="256"/>
                  </a:lnTo>
                  <a:lnTo>
                    <a:pt x="33"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41" name="Freeform 57">
              <a:extLst>
                <a:ext uri="{FF2B5EF4-FFF2-40B4-BE49-F238E27FC236}">
                  <a16:creationId xmlns:a16="http://schemas.microsoft.com/office/drawing/2014/main" id="{88AD2FAD-4D3E-4ABD-9062-115267EE5A12}"/>
                </a:ext>
              </a:extLst>
            </p:cNvPr>
            <p:cNvSpPr>
              <a:spLocks/>
            </p:cNvSpPr>
            <p:nvPr/>
          </p:nvSpPr>
          <p:spPr bwMode="auto">
            <a:xfrm>
              <a:off x="2614" y="1769"/>
              <a:ext cx="115" cy="89"/>
            </a:xfrm>
            <a:custGeom>
              <a:avLst/>
              <a:gdLst>
                <a:gd name="T0" fmla="*/ 0 w 115"/>
                <a:gd name="T1" fmla="*/ 36 h 89"/>
                <a:gd name="T2" fmla="*/ 79 w 115"/>
                <a:gd name="T3" fmla="*/ 0 h 89"/>
                <a:gd name="T4" fmla="*/ 114 w 115"/>
                <a:gd name="T5" fmla="*/ 30 h 89"/>
                <a:gd name="T6" fmla="*/ 75 w 115"/>
                <a:gd name="T7" fmla="*/ 88 h 89"/>
                <a:gd name="T8" fmla="*/ 33 w 115"/>
                <a:gd name="T9" fmla="*/ 62 h 89"/>
                <a:gd name="T10" fmla="*/ 0 w 115"/>
                <a:gd name="T11" fmla="*/ 36 h 89"/>
                <a:gd name="T12" fmla="*/ 0 60000 65536"/>
                <a:gd name="T13" fmla="*/ 0 60000 65536"/>
                <a:gd name="T14" fmla="*/ 0 60000 65536"/>
                <a:gd name="T15" fmla="*/ 0 60000 65536"/>
                <a:gd name="T16" fmla="*/ 0 60000 65536"/>
                <a:gd name="T17" fmla="*/ 0 60000 65536"/>
                <a:gd name="T18" fmla="*/ 0 w 115"/>
                <a:gd name="T19" fmla="*/ 0 h 89"/>
                <a:gd name="T20" fmla="*/ 115 w 115"/>
                <a:gd name="T21" fmla="*/ 89 h 89"/>
              </a:gdLst>
              <a:ahLst/>
              <a:cxnLst>
                <a:cxn ang="T12">
                  <a:pos x="T0" y="T1"/>
                </a:cxn>
                <a:cxn ang="T13">
                  <a:pos x="T2" y="T3"/>
                </a:cxn>
                <a:cxn ang="T14">
                  <a:pos x="T4" y="T5"/>
                </a:cxn>
                <a:cxn ang="T15">
                  <a:pos x="T6" y="T7"/>
                </a:cxn>
                <a:cxn ang="T16">
                  <a:pos x="T8" y="T9"/>
                </a:cxn>
                <a:cxn ang="T17">
                  <a:pos x="T10" y="T11"/>
                </a:cxn>
              </a:cxnLst>
              <a:rect l="T18" t="T19" r="T20" b="T21"/>
              <a:pathLst>
                <a:path w="115" h="89">
                  <a:moveTo>
                    <a:pt x="0" y="36"/>
                  </a:moveTo>
                  <a:lnTo>
                    <a:pt x="79" y="0"/>
                  </a:lnTo>
                  <a:lnTo>
                    <a:pt x="114" y="30"/>
                  </a:lnTo>
                  <a:lnTo>
                    <a:pt x="75" y="88"/>
                  </a:lnTo>
                  <a:lnTo>
                    <a:pt x="33" y="62"/>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42" name="Freeform 58">
              <a:extLst>
                <a:ext uri="{FF2B5EF4-FFF2-40B4-BE49-F238E27FC236}">
                  <a16:creationId xmlns:a16="http://schemas.microsoft.com/office/drawing/2014/main" id="{834C6C00-3709-4AB8-BE8C-EB924C6BFA2A}"/>
                </a:ext>
              </a:extLst>
            </p:cNvPr>
            <p:cNvSpPr>
              <a:spLocks/>
            </p:cNvSpPr>
            <p:nvPr/>
          </p:nvSpPr>
          <p:spPr bwMode="auto">
            <a:xfrm>
              <a:off x="2644" y="1764"/>
              <a:ext cx="82" cy="264"/>
            </a:xfrm>
            <a:custGeom>
              <a:avLst/>
              <a:gdLst>
                <a:gd name="T0" fmla="*/ 81 w 82"/>
                <a:gd name="T1" fmla="*/ 0 h 264"/>
                <a:gd name="T2" fmla="*/ 0 w 82"/>
                <a:gd name="T3" fmla="*/ 34 h 264"/>
                <a:gd name="T4" fmla="*/ 0 w 82"/>
                <a:gd name="T5" fmla="*/ 263 h 264"/>
                <a:gd name="T6" fmla="*/ 81 w 82"/>
                <a:gd name="T7" fmla="*/ 228 h 264"/>
                <a:gd name="T8" fmla="*/ 81 w 82"/>
                <a:gd name="T9" fmla="*/ 0 h 264"/>
                <a:gd name="T10" fmla="*/ 0 60000 65536"/>
                <a:gd name="T11" fmla="*/ 0 60000 65536"/>
                <a:gd name="T12" fmla="*/ 0 60000 65536"/>
                <a:gd name="T13" fmla="*/ 0 60000 65536"/>
                <a:gd name="T14" fmla="*/ 0 60000 65536"/>
                <a:gd name="T15" fmla="*/ 0 w 82"/>
                <a:gd name="T16" fmla="*/ 0 h 264"/>
                <a:gd name="T17" fmla="*/ 82 w 82"/>
                <a:gd name="T18" fmla="*/ 264 h 264"/>
              </a:gdLst>
              <a:ahLst/>
              <a:cxnLst>
                <a:cxn ang="T10">
                  <a:pos x="T0" y="T1"/>
                </a:cxn>
                <a:cxn ang="T11">
                  <a:pos x="T2" y="T3"/>
                </a:cxn>
                <a:cxn ang="T12">
                  <a:pos x="T4" y="T5"/>
                </a:cxn>
                <a:cxn ang="T13">
                  <a:pos x="T6" y="T7"/>
                </a:cxn>
                <a:cxn ang="T14">
                  <a:pos x="T8" y="T9"/>
                </a:cxn>
              </a:cxnLst>
              <a:rect l="T15" t="T16" r="T17" b="T18"/>
              <a:pathLst>
                <a:path w="82" h="264">
                  <a:moveTo>
                    <a:pt x="81" y="0"/>
                  </a:moveTo>
                  <a:lnTo>
                    <a:pt x="0" y="34"/>
                  </a:lnTo>
                  <a:lnTo>
                    <a:pt x="0" y="263"/>
                  </a:lnTo>
                  <a:lnTo>
                    <a:pt x="81" y="228"/>
                  </a:lnTo>
                  <a:lnTo>
                    <a:pt x="81"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grpSp>
        <p:nvGrpSpPr>
          <p:cNvPr id="5167" name="Group 59">
            <a:extLst>
              <a:ext uri="{FF2B5EF4-FFF2-40B4-BE49-F238E27FC236}">
                <a16:creationId xmlns:a16="http://schemas.microsoft.com/office/drawing/2014/main" id="{7E9E1F2A-2B45-486C-8504-EDC2F681C5EB}"/>
              </a:ext>
            </a:extLst>
          </p:cNvPr>
          <p:cNvGrpSpPr>
            <a:grpSpLocks/>
          </p:cNvGrpSpPr>
          <p:nvPr/>
        </p:nvGrpSpPr>
        <p:grpSpPr bwMode="auto">
          <a:xfrm>
            <a:off x="1930400" y="4021138"/>
            <a:ext cx="715963" cy="1660525"/>
            <a:chOff x="1216" y="2533"/>
            <a:chExt cx="451" cy="1046"/>
          </a:xfrm>
        </p:grpSpPr>
        <p:sp>
          <p:nvSpPr>
            <p:cNvPr id="5237" name="Line 60">
              <a:extLst>
                <a:ext uri="{FF2B5EF4-FFF2-40B4-BE49-F238E27FC236}">
                  <a16:creationId xmlns:a16="http://schemas.microsoft.com/office/drawing/2014/main" id="{599A6311-F310-4E90-BE30-DB9A1C852056}"/>
                </a:ext>
              </a:extLst>
            </p:cNvPr>
            <p:cNvSpPr>
              <a:spLocks noChangeShapeType="1"/>
            </p:cNvSpPr>
            <p:nvPr/>
          </p:nvSpPr>
          <p:spPr bwMode="auto">
            <a:xfrm flipH="1" flipV="1">
              <a:off x="1440" y="2537"/>
              <a:ext cx="1" cy="882"/>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238" name="Line 61">
              <a:extLst>
                <a:ext uri="{FF2B5EF4-FFF2-40B4-BE49-F238E27FC236}">
                  <a16:creationId xmlns:a16="http://schemas.microsoft.com/office/drawing/2014/main" id="{216C5166-9D2B-4D3B-A763-9CC90DA99EEE}"/>
                </a:ext>
              </a:extLst>
            </p:cNvPr>
            <p:cNvSpPr>
              <a:spLocks noChangeShapeType="1"/>
            </p:cNvSpPr>
            <p:nvPr/>
          </p:nvSpPr>
          <p:spPr bwMode="auto">
            <a:xfrm flipH="1" flipV="1">
              <a:off x="1476" y="2533"/>
              <a:ext cx="191" cy="837"/>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239" name="Line 62">
              <a:extLst>
                <a:ext uri="{FF2B5EF4-FFF2-40B4-BE49-F238E27FC236}">
                  <a16:creationId xmlns:a16="http://schemas.microsoft.com/office/drawing/2014/main" id="{ACCF28DE-859F-4727-8D8E-DB90F7C08465}"/>
                </a:ext>
              </a:extLst>
            </p:cNvPr>
            <p:cNvSpPr>
              <a:spLocks noChangeShapeType="1"/>
            </p:cNvSpPr>
            <p:nvPr/>
          </p:nvSpPr>
          <p:spPr bwMode="auto">
            <a:xfrm flipV="1">
              <a:off x="1216" y="2555"/>
              <a:ext cx="192" cy="1024"/>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grpSp>
        <p:nvGrpSpPr>
          <p:cNvPr id="5168" name="Group 63">
            <a:extLst>
              <a:ext uri="{FF2B5EF4-FFF2-40B4-BE49-F238E27FC236}">
                <a16:creationId xmlns:a16="http://schemas.microsoft.com/office/drawing/2014/main" id="{839396B8-F844-4A6A-8991-5FA423033023}"/>
              </a:ext>
            </a:extLst>
          </p:cNvPr>
          <p:cNvGrpSpPr>
            <a:grpSpLocks/>
          </p:cNvGrpSpPr>
          <p:nvPr/>
        </p:nvGrpSpPr>
        <p:grpSpPr bwMode="auto">
          <a:xfrm>
            <a:off x="2198688" y="3654425"/>
            <a:ext cx="180975" cy="447675"/>
            <a:chOff x="1385" y="2302"/>
            <a:chExt cx="114" cy="282"/>
          </a:xfrm>
        </p:grpSpPr>
        <p:sp>
          <p:nvSpPr>
            <p:cNvPr id="5234" name="Freeform 64">
              <a:extLst>
                <a:ext uri="{FF2B5EF4-FFF2-40B4-BE49-F238E27FC236}">
                  <a16:creationId xmlns:a16="http://schemas.microsoft.com/office/drawing/2014/main" id="{A97B476C-B0C7-47BA-985D-B8D877AD91DB}"/>
                </a:ext>
              </a:extLst>
            </p:cNvPr>
            <p:cNvSpPr>
              <a:spLocks/>
            </p:cNvSpPr>
            <p:nvPr/>
          </p:nvSpPr>
          <p:spPr bwMode="auto">
            <a:xfrm>
              <a:off x="1385" y="2327"/>
              <a:ext cx="35" cy="257"/>
            </a:xfrm>
            <a:custGeom>
              <a:avLst/>
              <a:gdLst>
                <a:gd name="T0" fmla="*/ 0 w 35"/>
                <a:gd name="T1" fmla="*/ 0 h 257"/>
                <a:gd name="T2" fmla="*/ 0 w 35"/>
                <a:gd name="T3" fmla="*/ 225 h 257"/>
                <a:gd name="T4" fmla="*/ 34 w 35"/>
                <a:gd name="T5" fmla="*/ 256 h 257"/>
                <a:gd name="T6" fmla="*/ 34 w 35"/>
                <a:gd name="T7" fmla="*/ 25 h 257"/>
                <a:gd name="T8" fmla="*/ 0 w 35"/>
                <a:gd name="T9" fmla="*/ 0 h 257"/>
                <a:gd name="T10" fmla="*/ 0 60000 65536"/>
                <a:gd name="T11" fmla="*/ 0 60000 65536"/>
                <a:gd name="T12" fmla="*/ 0 60000 65536"/>
                <a:gd name="T13" fmla="*/ 0 60000 65536"/>
                <a:gd name="T14" fmla="*/ 0 60000 65536"/>
                <a:gd name="T15" fmla="*/ 0 w 35"/>
                <a:gd name="T16" fmla="*/ 0 h 257"/>
                <a:gd name="T17" fmla="*/ 35 w 35"/>
                <a:gd name="T18" fmla="*/ 257 h 257"/>
              </a:gdLst>
              <a:ahLst/>
              <a:cxnLst>
                <a:cxn ang="T10">
                  <a:pos x="T0" y="T1"/>
                </a:cxn>
                <a:cxn ang="T11">
                  <a:pos x="T2" y="T3"/>
                </a:cxn>
                <a:cxn ang="T12">
                  <a:pos x="T4" y="T5"/>
                </a:cxn>
                <a:cxn ang="T13">
                  <a:pos x="T6" y="T7"/>
                </a:cxn>
                <a:cxn ang="T14">
                  <a:pos x="T8" y="T9"/>
                </a:cxn>
              </a:cxnLst>
              <a:rect l="T15" t="T16" r="T17" b="T18"/>
              <a:pathLst>
                <a:path w="35" h="257">
                  <a:moveTo>
                    <a:pt x="0" y="0"/>
                  </a:moveTo>
                  <a:lnTo>
                    <a:pt x="0" y="225"/>
                  </a:lnTo>
                  <a:lnTo>
                    <a:pt x="34" y="256"/>
                  </a:lnTo>
                  <a:lnTo>
                    <a:pt x="34"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35" name="Freeform 65">
              <a:extLst>
                <a:ext uri="{FF2B5EF4-FFF2-40B4-BE49-F238E27FC236}">
                  <a16:creationId xmlns:a16="http://schemas.microsoft.com/office/drawing/2014/main" id="{8FB579A8-38F2-4A00-B8C4-9E12F4651EA4}"/>
                </a:ext>
              </a:extLst>
            </p:cNvPr>
            <p:cNvSpPr>
              <a:spLocks/>
            </p:cNvSpPr>
            <p:nvPr/>
          </p:nvSpPr>
          <p:spPr bwMode="auto">
            <a:xfrm>
              <a:off x="1385" y="2309"/>
              <a:ext cx="114" cy="89"/>
            </a:xfrm>
            <a:custGeom>
              <a:avLst/>
              <a:gdLst>
                <a:gd name="T0" fmla="*/ 0 w 114"/>
                <a:gd name="T1" fmla="*/ 36 h 89"/>
                <a:gd name="T2" fmla="*/ 78 w 114"/>
                <a:gd name="T3" fmla="*/ 0 h 89"/>
                <a:gd name="T4" fmla="*/ 113 w 114"/>
                <a:gd name="T5" fmla="*/ 30 h 89"/>
                <a:gd name="T6" fmla="*/ 74 w 114"/>
                <a:gd name="T7" fmla="*/ 88 h 89"/>
                <a:gd name="T8" fmla="*/ 33 w 114"/>
                <a:gd name="T9" fmla="*/ 62 h 89"/>
                <a:gd name="T10" fmla="*/ 0 w 114"/>
                <a:gd name="T11" fmla="*/ 36 h 89"/>
                <a:gd name="T12" fmla="*/ 0 60000 65536"/>
                <a:gd name="T13" fmla="*/ 0 60000 65536"/>
                <a:gd name="T14" fmla="*/ 0 60000 65536"/>
                <a:gd name="T15" fmla="*/ 0 60000 65536"/>
                <a:gd name="T16" fmla="*/ 0 60000 65536"/>
                <a:gd name="T17" fmla="*/ 0 60000 65536"/>
                <a:gd name="T18" fmla="*/ 0 w 114"/>
                <a:gd name="T19" fmla="*/ 0 h 89"/>
                <a:gd name="T20" fmla="*/ 114 w 114"/>
                <a:gd name="T21" fmla="*/ 89 h 89"/>
              </a:gdLst>
              <a:ahLst/>
              <a:cxnLst>
                <a:cxn ang="T12">
                  <a:pos x="T0" y="T1"/>
                </a:cxn>
                <a:cxn ang="T13">
                  <a:pos x="T2" y="T3"/>
                </a:cxn>
                <a:cxn ang="T14">
                  <a:pos x="T4" y="T5"/>
                </a:cxn>
                <a:cxn ang="T15">
                  <a:pos x="T6" y="T7"/>
                </a:cxn>
                <a:cxn ang="T16">
                  <a:pos x="T8" y="T9"/>
                </a:cxn>
                <a:cxn ang="T17">
                  <a:pos x="T10" y="T11"/>
                </a:cxn>
              </a:cxnLst>
              <a:rect l="T18" t="T19" r="T20" b="T21"/>
              <a:pathLst>
                <a:path w="114" h="89">
                  <a:moveTo>
                    <a:pt x="0" y="36"/>
                  </a:moveTo>
                  <a:lnTo>
                    <a:pt x="78" y="0"/>
                  </a:lnTo>
                  <a:lnTo>
                    <a:pt x="113" y="30"/>
                  </a:lnTo>
                  <a:lnTo>
                    <a:pt x="74" y="88"/>
                  </a:lnTo>
                  <a:lnTo>
                    <a:pt x="33" y="62"/>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36" name="Freeform 66">
              <a:extLst>
                <a:ext uri="{FF2B5EF4-FFF2-40B4-BE49-F238E27FC236}">
                  <a16:creationId xmlns:a16="http://schemas.microsoft.com/office/drawing/2014/main" id="{BB2FBCDA-724F-4CFE-9419-F6A3DAE2C14D}"/>
                </a:ext>
              </a:extLst>
            </p:cNvPr>
            <p:cNvSpPr>
              <a:spLocks/>
            </p:cNvSpPr>
            <p:nvPr/>
          </p:nvSpPr>
          <p:spPr bwMode="auto">
            <a:xfrm>
              <a:off x="1415" y="2302"/>
              <a:ext cx="82" cy="264"/>
            </a:xfrm>
            <a:custGeom>
              <a:avLst/>
              <a:gdLst>
                <a:gd name="T0" fmla="*/ 81 w 82"/>
                <a:gd name="T1" fmla="*/ 0 h 264"/>
                <a:gd name="T2" fmla="*/ 0 w 82"/>
                <a:gd name="T3" fmla="*/ 34 h 264"/>
                <a:gd name="T4" fmla="*/ 0 w 82"/>
                <a:gd name="T5" fmla="*/ 263 h 264"/>
                <a:gd name="T6" fmla="*/ 81 w 82"/>
                <a:gd name="T7" fmla="*/ 228 h 264"/>
                <a:gd name="T8" fmla="*/ 81 w 82"/>
                <a:gd name="T9" fmla="*/ 0 h 264"/>
                <a:gd name="T10" fmla="*/ 0 60000 65536"/>
                <a:gd name="T11" fmla="*/ 0 60000 65536"/>
                <a:gd name="T12" fmla="*/ 0 60000 65536"/>
                <a:gd name="T13" fmla="*/ 0 60000 65536"/>
                <a:gd name="T14" fmla="*/ 0 60000 65536"/>
                <a:gd name="T15" fmla="*/ 0 w 82"/>
                <a:gd name="T16" fmla="*/ 0 h 264"/>
                <a:gd name="T17" fmla="*/ 82 w 82"/>
                <a:gd name="T18" fmla="*/ 264 h 264"/>
              </a:gdLst>
              <a:ahLst/>
              <a:cxnLst>
                <a:cxn ang="T10">
                  <a:pos x="T0" y="T1"/>
                </a:cxn>
                <a:cxn ang="T11">
                  <a:pos x="T2" y="T3"/>
                </a:cxn>
                <a:cxn ang="T12">
                  <a:pos x="T4" y="T5"/>
                </a:cxn>
                <a:cxn ang="T13">
                  <a:pos x="T6" y="T7"/>
                </a:cxn>
                <a:cxn ang="T14">
                  <a:pos x="T8" y="T9"/>
                </a:cxn>
              </a:cxnLst>
              <a:rect l="T15" t="T16" r="T17" b="T18"/>
              <a:pathLst>
                <a:path w="82" h="264">
                  <a:moveTo>
                    <a:pt x="81" y="0"/>
                  </a:moveTo>
                  <a:lnTo>
                    <a:pt x="0" y="34"/>
                  </a:lnTo>
                  <a:lnTo>
                    <a:pt x="0" y="263"/>
                  </a:lnTo>
                  <a:lnTo>
                    <a:pt x="81" y="228"/>
                  </a:lnTo>
                  <a:lnTo>
                    <a:pt x="81"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grpSp>
        <p:nvGrpSpPr>
          <p:cNvPr id="5169" name="Group 67">
            <a:extLst>
              <a:ext uri="{FF2B5EF4-FFF2-40B4-BE49-F238E27FC236}">
                <a16:creationId xmlns:a16="http://schemas.microsoft.com/office/drawing/2014/main" id="{D26DAEA0-161D-42DC-8DE8-1D940EA0D1F3}"/>
              </a:ext>
            </a:extLst>
          </p:cNvPr>
          <p:cNvGrpSpPr>
            <a:grpSpLocks/>
          </p:cNvGrpSpPr>
          <p:nvPr/>
        </p:nvGrpSpPr>
        <p:grpSpPr bwMode="auto">
          <a:xfrm>
            <a:off x="1854200" y="5559425"/>
            <a:ext cx="182563" cy="449263"/>
            <a:chOff x="1168" y="3502"/>
            <a:chExt cx="115" cy="283"/>
          </a:xfrm>
        </p:grpSpPr>
        <p:sp>
          <p:nvSpPr>
            <p:cNvPr id="5231" name="Freeform 68">
              <a:extLst>
                <a:ext uri="{FF2B5EF4-FFF2-40B4-BE49-F238E27FC236}">
                  <a16:creationId xmlns:a16="http://schemas.microsoft.com/office/drawing/2014/main" id="{F7629E6D-4E34-4CBD-A69D-435405A2854F}"/>
                </a:ext>
              </a:extLst>
            </p:cNvPr>
            <p:cNvSpPr>
              <a:spLocks/>
            </p:cNvSpPr>
            <p:nvPr/>
          </p:nvSpPr>
          <p:spPr bwMode="auto">
            <a:xfrm>
              <a:off x="1168" y="3528"/>
              <a:ext cx="34" cy="257"/>
            </a:xfrm>
            <a:custGeom>
              <a:avLst/>
              <a:gdLst>
                <a:gd name="T0" fmla="*/ 0 w 34"/>
                <a:gd name="T1" fmla="*/ 0 h 257"/>
                <a:gd name="T2" fmla="*/ 0 w 34"/>
                <a:gd name="T3" fmla="*/ 225 h 257"/>
                <a:gd name="T4" fmla="*/ 33 w 34"/>
                <a:gd name="T5" fmla="*/ 256 h 257"/>
                <a:gd name="T6" fmla="*/ 33 w 34"/>
                <a:gd name="T7" fmla="*/ 25 h 257"/>
                <a:gd name="T8" fmla="*/ 0 w 34"/>
                <a:gd name="T9" fmla="*/ 0 h 257"/>
                <a:gd name="T10" fmla="*/ 0 60000 65536"/>
                <a:gd name="T11" fmla="*/ 0 60000 65536"/>
                <a:gd name="T12" fmla="*/ 0 60000 65536"/>
                <a:gd name="T13" fmla="*/ 0 60000 65536"/>
                <a:gd name="T14" fmla="*/ 0 60000 65536"/>
                <a:gd name="T15" fmla="*/ 0 w 34"/>
                <a:gd name="T16" fmla="*/ 0 h 257"/>
                <a:gd name="T17" fmla="*/ 34 w 34"/>
                <a:gd name="T18" fmla="*/ 257 h 257"/>
              </a:gdLst>
              <a:ahLst/>
              <a:cxnLst>
                <a:cxn ang="T10">
                  <a:pos x="T0" y="T1"/>
                </a:cxn>
                <a:cxn ang="T11">
                  <a:pos x="T2" y="T3"/>
                </a:cxn>
                <a:cxn ang="T12">
                  <a:pos x="T4" y="T5"/>
                </a:cxn>
                <a:cxn ang="T13">
                  <a:pos x="T6" y="T7"/>
                </a:cxn>
                <a:cxn ang="T14">
                  <a:pos x="T8" y="T9"/>
                </a:cxn>
              </a:cxnLst>
              <a:rect l="T15" t="T16" r="T17" b="T18"/>
              <a:pathLst>
                <a:path w="34" h="257">
                  <a:moveTo>
                    <a:pt x="0" y="0"/>
                  </a:moveTo>
                  <a:lnTo>
                    <a:pt x="0" y="225"/>
                  </a:lnTo>
                  <a:lnTo>
                    <a:pt x="33" y="256"/>
                  </a:lnTo>
                  <a:lnTo>
                    <a:pt x="33"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32" name="Freeform 69">
              <a:extLst>
                <a:ext uri="{FF2B5EF4-FFF2-40B4-BE49-F238E27FC236}">
                  <a16:creationId xmlns:a16="http://schemas.microsoft.com/office/drawing/2014/main" id="{8CA86C38-8BF6-41CD-9C43-1559596CD3FB}"/>
                </a:ext>
              </a:extLst>
            </p:cNvPr>
            <p:cNvSpPr>
              <a:spLocks/>
            </p:cNvSpPr>
            <p:nvPr/>
          </p:nvSpPr>
          <p:spPr bwMode="auto">
            <a:xfrm>
              <a:off x="1168" y="3509"/>
              <a:ext cx="115" cy="90"/>
            </a:xfrm>
            <a:custGeom>
              <a:avLst/>
              <a:gdLst>
                <a:gd name="T0" fmla="*/ 0 w 115"/>
                <a:gd name="T1" fmla="*/ 36 h 90"/>
                <a:gd name="T2" fmla="*/ 79 w 115"/>
                <a:gd name="T3" fmla="*/ 0 h 90"/>
                <a:gd name="T4" fmla="*/ 114 w 115"/>
                <a:gd name="T5" fmla="*/ 30 h 90"/>
                <a:gd name="T6" fmla="*/ 75 w 115"/>
                <a:gd name="T7" fmla="*/ 89 h 90"/>
                <a:gd name="T8" fmla="*/ 33 w 115"/>
                <a:gd name="T9" fmla="*/ 62 h 90"/>
                <a:gd name="T10" fmla="*/ 0 w 115"/>
                <a:gd name="T11" fmla="*/ 36 h 90"/>
                <a:gd name="T12" fmla="*/ 0 60000 65536"/>
                <a:gd name="T13" fmla="*/ 0 60000 65536"/>
                <a:gd name="T14" fmla="*/ 0 60000 65536"/>
                <a:gd name="T15" fmla="*/ 0 60000 65536"/>
                <a:gd name="T16" fmla="*/ 0 60000 65536"/>
                <a:gd name="T17" fmla="*/ 0 60000 65536"/>
                <a:gd name="T18" fmla="*/ 0 w 115"/>
                <a:gd name="T19" fmla="*/ 0 h 90"/>
                <a:gd name="T20" fmla="*/ 115 w 115"/>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15" h="90">
                  <a:moveTo>
                    <a:pt x="0" y="36"/>
                  </a:moveTo>
                  <a:lnTo>
                    <a:pt x="79" y="0"/>
                  </a:lnTo>
                  <a:lnTo>
                    <a:pt x="114" y="30"/>
                  </a:lnTo>
                  <a:lnTo>
                    <a:pt x="75" y="89"/>
                  </a:lnTo>
                  <a:lnTo>
                    <a:pt x="33" y="62"/>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33" name="Freeform 70">
              <a:extLst>
                <a:ext uri="{FF2B5EF4-FFF2-40B4-BE49-F238E27FC236}">
                  <a16:creationId xmlns:a16="http://schemas.microsoft.com/office/drawing/2014/main" id="{938F494E-9AB9-427F-A6DA-310A47BB5753}"/>
                </a:ext>
              </a:extLst>
            </p:cNvPr>
            <p:cNvSpPr>
              <a:spLocks/>
            </p:cNvSpPr>
            <p:nvPr/>
          </p:nvSpPr>
          <p:spPr bwMode="auto">
            <a:xfrm>
              <a:off x="1198" y="3502"/>
              <a:ext cx="82" cy="264"/>
            </a:xfrm>
            <a:custGeom>
              <a:avLst/>
              <a:gdLst>
                <a:gd name="T0" fmla="*/ 81 w 82"/>
                <a:gd name="T1" fmla="*/ 0 h 264"/>
                <a:gd name="T2" fmla="*/ 0 w 82"/>
                <a:gd name="T3" fmla="*/ 34 h 264"/>
                <a:gd name="T4" fmla="*/ 0 w 82"/>
                <a:gd name="T5" fmla="*/ 263 h 264"/>
                <a:gd name="T6" fmla="*/ 81 w 82"/>
                <a:gd name="T7" fmla="*/ 228 h 264"/>
                <a:gd name="T8" fmla="*/ 81 w 82"/>
                <a:gd name="T9" fmla="*/ 0 h 264"/>
                <a:gd name="T10" fmla="*/ 0 60000 65536"/>
                <a:gd name="T11" fmla="*/ 0 60000 65536"/>
                <a:gd name="T12" fmla="*/ 0 60000 65536"/>
                <a:gd name="T13" fmla="*/ 0 60000 65536"/>
                <a:gd name="T14" fmla="*/ 0 60000 65536"/>
                <a:gd name="T15" fmla="*/ 0 w 82"/>
                <a:gd name="T16" fmla="*/ 0 h 264"/>
                <a:gd name="T17" fmla="*/ 82 w 82"/>
                <a:gd name="T18" fmla="*/ 264 h 264"/>
              </a:gdLst>
              <a:ahLst/>
              <a:cxnLst>
                <a:cxn ang="T10">
                  <a:pos x="T0" y="T1"/>
                </a:cxn>
                <a:cxn ang="T11">
                  <a:pos x="T2" y="T3"/>
                </a:cxn>
                <a:cxn ang="T12">
                  <a:pos x="T4" y="T5"/>
                </a:cxn>
                <a:cxn ang="T13">
                  <a:pos x="T6" y="T7"/>
                </a:cxn>
                <a:cxn ang="T14">
                  <a:pos x="T8" y="T9"/>
                </a:cxn>
              </a:cxnLst>
              <a:rect l="T15" t="T16" r="T17" b="T18"/>
              <a:pathLst>
                <a:path w="82" h="264">
                  <a:moveTo>
                    <a:pt x="81" y="0"/>
                  </a:moveTo>
                  <a:lnTo>
                    <a:pt x="0" y="34"/>
                  </a:lnTo>
                  <a:lnTo>
                    <a:pt x="0" y="263"/>
                  </a:lnTo>
                  <a:lnTo>
                    <a:pt x="81" y="228"/>
                  </a:lnTo>
                  <a:lnTo>
                    <a:pt x="81"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grpSp>
        <p:nvGrpSpPr>
          <p:cNvPr id="5170" name="Group 71">
            <a:extLst>
              <a:ext uri="{FF2B5EF4-FFF2-40B4-BE49-F238E27FC236}">
                <a16:creationId xmlns:a16="http://schemas.microsoft.com/office/drawing/2014/main" id="{FD210B1F-A54A-49E6-83ED-18AED23E2942}"/>
              </a:ext>
            </a:extLst>
          </p:cNvPr>
          <p:cNvGrpSpPr>
            <a:grpSpLocks/>
          </p:cNvGrpSpPr>
          <p:nvPr/>
        </p:nvGrpSpPr>
        <p:grpSpPr bwMode="auto">
          <a:xfrm>
            <a:off x="2563813" y="5164138"/>
            <a:ext cx="182562" cy="449262"/>
            <a:chOff x="1615" y="3253"/>
            <a:chExt cx="115" cy="283"/>
          </a:xfrm>
        </p:grpSpPr>
        <p:sp>
          <p:nvSpPr>
            <p:cNvPr id="5228" name="Freeform 72">
              <a:extLst>
                <a:ext uri="{FF2B5EF4-FFF2-40B4-BE49-F238E27FC236}">
                  <a16:creationId xmlns:a16="http://schemas.microsoft.com/office/drawing/2014/main" id="{ED4671EE-CE42-47E4-A3AF-ECD69E738FB4}"/>
                </a:ext>
              </a:extLst>
            </p:cNvPr>
            <p:cNvSpPr>
              <a:spLocks/>
            </p:cNvSpPr>
            <p:nvPr/>
          </p:nvSpPr>
          <p:spPr bwMode="auto">
            <a:xfrm>
              <a:off x="1615" y="3279"/>
              <a:ext cx="34" cy="257"/>
            </a:xfrm>
            <a:custGeom>
              <a:avLst/>
              <a:gdLst>
                <a:gd name="T0" fmla="*/ 0 w 34"/>
                <a:gd name="T1" fmla="*/ 0 h 257"/>
                <a:gd name="T2" fmla="*/ 0 w 34"/>
                <a:gd name="T3" fmla="*/ 225 h 257"/>
                <a:gd name="T4" fmla="*/ 33 w 34"/>
                <a:gd name="T5" fmla="*/ 256 h 257"/>
                <a:gd name="T6" fmla="*/ 33 w 34"/>
                <a:gd name="T7" fmla="*/ 25 h 257"/>
                <a:gd name="T8" fmla="*/ 0 w 34"/>
                <a:gd name="T9" fmla="*/ 0 h 257"/>
                <a:gd name="T10" fmla="*/ 0 60000 65536"/>
                <a:gd name="T11" fmla="*/ 0 60000 65536"/>
                <a:gd name="T12" fmla="*/ 0 60000 65536"/>
                <a:gd name="T13" fmla="*/ 0 60000 65536"/>
                <a:gd name="T14" fmla="*/ 0 60000 65536"/>
                <a:gd name="T15" fmla="*/ 0 w 34"/>
                <a:gd name="T16" fmla="*/ 0 h 257"/>
                <a:gd name="T17" fmla="*/ 34 w 34"/>
                <a:gd name="T18" fmla="*/ 257 h 257"/>
              </a:gdLst>
              <a:ahLst/>
              <a:cxnLst>
                <a:cxn ang="T10">
                  <a:pos x="T0" y="T1"/>
                </a:cxn>
                <a:cxn ang="T11">
                  <a:pos x="T2" y="T3"/>
                </a:cxn>
                <a:cxn ang="T12">
                  <a:pos x="T4" y="T5"/>
                </a:cxn>
                <a:cxn ang="T13">
                  <a:pos x="T6" y="T7"/>
                </a:cxn>
                <a:cxn ang="T14">
                  <a:pos x="T8" y="T9"/>
                </a:cxn>
              </a:cxnLst>
              <a:rect l="T15" t="T16" r="T17" b="T18"/>
              <a:pathLst>
                <a:path w="34" h="257">
                  <a:moveTo>
                    <a:pt x="0" y="0"/>
                  </a:moveTo>
                  <a:lnTo>
                    <a:pt x="0" y="225"/>
                  </a:lnTo>
                  <a:lnTo>
                    <a:pt x="33" y="256"/>
                  </a:lnTo>
                  <a:lnTo>
                    <a:pt x="33"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29" name="Freeform 73">
              <a:extLst>
                <a:ext uri="{FF2B5EF4-FFF2-40B4-BE49-F238E27FC236}">
                  <a16:creationId xmlns:a16="http://schemas.microsoft.com/office/drawing/2014/main" id="{6F1194E1-75E8-4052-BD19-3F06051E9744}"/>
                </a:ext>
              </a:extLst>
            </p:cNvPr>
            <p:cNvSpPr>
              <a:spLocks/>
            </p:cNvSpPr>
            <p:nvPr/>
          </p:nvSpPr>
          <p:spPr bwMode="auto">
            <a:xfrm>
              <a:off x="1615" y="3260"/>
              <a:ext cx="115" cy="90"/>
            </a:xfrm>
            <a:custGeom>
              <a:avLst/>
              <a:gdLst>
                <a:gd name="T0" fmla="*/ 0 w 115"/>
                <a:gd name="T1" fmla="*/ 36 h 90"/>
                <a:gd name="T2" fmla="*/ 79 w 115"/>
                <a:gd name="T3" fmla="*/ 0 h 90"/>
                <a:gd name="T4" fmla="*/ 114 w 115"/>
                <a:gd name="T5" fmla="*/ 30 h 90"/>
                <a:gd name="T6" fmla="*/ 75 w 115"/>
                <a:gd name="T7" fmla="*/ 89 h 90"/>
                <a:gd name="T8" fmla="*/ 33 w 115"/>
                <a:gd name="T9" fmla="*/ 62 h 90"/>
                <a:gd name="T10" fmla="*/ 0 w 115"/>
                <a:gd name="T11" fmla="*/ 36 h 90"/>
                <a:gd name="T12" fmla="*/ 0 60000 65536"/>
                <a:gd name="T13" fmla="*/ 0 60000 65536"/>
                <a:gd name="T14" fmla="*/ 0 60000 65536"/>
                <a:gd name="T15" fmla="*/ 0 60000 65536"/>
                <a:gd name="T16" fmla="*/ 0 60000 65536"/>
                <a:gd name="T17" fmla="*/ 0 60000 65536"/>
                <a:gd name="T18" fmla="*/ 0 w 115"/>
                <a:gd name="T19" fmla="*/ 0 h 90"/>
                <a:gd name="T20" fmla="*/ 115 w 115"/>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15" h="90">
                  <a:moveTo>
                    <a:pt x="0" y="36"/>
                  </a:moveTo>
                  <a:lnTo>
                    <a:pt x="79" y="0"/>
                  </a:lnTo>
                  <a:lnTo>
                    <a:pt x="114" y="30"/>
                  </a:lnTo>
                  <a:lnTo>
                    <a:pt x="75" y="89"/>
                  </a:lnTo>
                  <a:lnTo>
                    <a:pt x="33" y="62"/>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30" name="Freeform 74">
              <a:extLst>
                <a:ext uri="{FF2B5EF4-FFF2-40B4-BE49-F238E27FC236}">
                  <a16:creationId xmlns:a16="http://schemas.microsoft.com/office/drawing/2014/main" id="{48A53F54-A591-452F-ABF1-423A82C21CC3}"/>
                </a:ext>
              </a:extLst>
            </p:cNvPr>
            <p:cNvSpPr>
              <a:spLocks/>
            </p:cNvSpPr>
            <p:nvPr/>
          </p:nvSpPr>
          <p:spPr bwMode="auto">
            <a:xfrm>
              <a:off x="1645" y="3253"/>
              <a:ext cx="82" cy="264"/>
            </a:xfrm>
            <a:custGeom>
              <a:avLst/>
              <a:gdLst>
                <a:gd name="T0" fmla="*/ 81 w 82"/>
                <a:gd name="T1" fmla="*/ 0 h 264"/>
                <a:gd name="T2" fmla="*/ 0 w 82"/>
                <a:gd name="T3" fmla="*/ 34 h 264"/>
                <a:gd name="T4" fmla="*/ 0 w 82"/>
                <a:gd name="T5" fmla="*/ 263 h 264"/>
                <a:gd name="T6" fmla="*/ 81 w 82"/>
                <a:gd name="T7" fmla="*/ 228 h 264"/>
                <a:gd name="T8" fmla="*/ 81 w 82"/>
                <a:gd name="T9" fmla="*/ 0 h 264"/>
                <a:gd name="T10" fmla="*/ 0 60000 65536"/>
                <a:gd name="T11" fmla="*/ 0 60000 65536"/>
                <a:gd name="T12" fmla="*/ 0 60000 65536"/>
                <a:gd name="T13" fmla="*/ 0 60000 65536"/>
                <a:gd name="T14" fmla="*/ 0 60000 65536"/>
                <a:gd name="T15" fmla="*/ 0 w 82"/>
                <a:gd name="T16" fmla="*/ 0 h 264"/>
                <a:gd name="T17" fmla="*/ 82 w 82"/>
                <a:gd name="T18" fmla="*/ 264 h 264"/>
              </a:gdLst>
              <a:ahLst/>
              <a:cxnLst>
                <a:cxn ang="T10">
                  <a:pos x="T0" y="T1"/>
                </a:cxn>
                <a:cxn ang="T11">
                  <a:pos x="T2" y="T3"/>
                </a:cxn>
                <a:cxn ang="T12">
                  <a:pos x="T4" y="T5"/>
                </a:cxn>
                <a:cxn ang="T13">
                  <a:pos x="T6" y="T7"/>
                </a:cxn>
                <a:cxn ang="T14">
                  <a:pos x="T8" y="T9"/>
                </a:cxn>
              </a:cxnLst>
              <a:rect l="T15" t="T16" r="T17" b="T18"/>
              <a:pathLst>
                <a:path w="82" h="264">
                  <a:moveTo>
                    <a:pt x="81" y="0"/>
                  </a:moveTo>
                  <a:lnTo>
                    <a:pt x="0" y="34"/>
                  </a:lnTo>
                  <a:lnTo>
                    <a:pt x="0" y="263"/>
                  </a:lnTo>
                  <a:lnTo>
                    <a:pt x="81" y="228"/>
                  </a:lnTo>
                  <a:lnTo>
                    <a:pt x="81"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grpSp>
        <p:nvGrpSpPr>
          <p:cNvPr id="5171" name="Group 75">
            <a:extLst>
              <a:ext uri="{FF2B5EF4-FFF2-40B4-BE49-F238E27FC236}">
                <a16:creationId xmlns:a16="http://schemas.microsoft.com/office/drawing/2014/main" id="{FCED9135-B670-48D4-8A35-66191286B724}"/>
              </a:ext>
            </a:extLst>
          </p:cNvPr>
          <p:cNvGrpSpPr>
            <a:grpSpLocks/>
          </p:cNvGrpSpPr>
          <p:nvPr/>
        </p:nvGrpSpPr>
        <p:grpSpPr bwMode="auto">
          <a:xfrm>
            <a:off x="2894013" y="3524250"/>
            <a:ext cx="728662" cy="1655763"/>
            <a:chOff x="1823" y="2220"/>
            <a:chExt cx="459" cy="1043"/>
          </a:xfrm>
        </p:grpSpPr>
        <p:sp>
          <p:nvSpPr>
            <p:cNvPr id="5225" name="Line 76">
              <a:extLst>
                <a:ext uri="{FF2B5EF4-FFF2-40B4-BE49-F238E27FC236}">
                  <a16:creationId xmlns:a16="http://schemas.microsoft.com/office/drawing/2014/main" id="{0985F6B4-36F0-4AB9-B2D1-A8B9AB964610}"/>
                </a:ext>
              </a:extLst>
            </p:cNvPr>
            <p:cNvSpPr>
              <a:spLocks noChangeShapeType="1"/>
            </p:cNvSpPr>
            <p:nvPr/>
          </p:nvSpPr>
          <p:spPr bwMode="auto">
            <a:xfrm flipH="1" flipV="1">
              <a:off x="2050" y="2220"/>
              <a:ext cx="1" cy="882"/>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226" name="Line 77">
              <a:extLst>
                <a:ext uri="{FF2B5EF4-FFF2-40B4-BE49-F238E27FC236}">
                  <a16:creationId xmlns:a16="http://schemas.microsoft.com/office/drawing/2014/main" id="{93CA3BDB-F947-44D0-B2DF-C498DE7360D9}"/>
                </a:ext>
              </a:extLst>
            </p:cNvPr>
            <p:cNvSpPr>
              <a:spLocks noChangeShapeType="1"/>
            </p:cNvSpPr>
            <p:nvPr/>
          </p:nvSpPr>
          <p:spPr bwMode="auto">
            <a:xfrm flipH="1" flipV="1">
              <a:off x="2090" y="2220"/>
              <a:ext cx="192" cy="838"/>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227" name="Line 78">
              <a:extLst>
                <a:ext uri="{FF2B5EF4-FFF2-40B4-BE49-F238E27FC236}">
                  <a16:creationId xmlns:a16="http://schemas.microsoft.com/office/drawing/2014/main" id="{FCFA43C1-5B92-4184-9288-538C782D1011}"/>
                </a:ext>
              </a:extLst>
            </p:cNvPr>
            <p:cNvSpPr>
              <a:spLocks noChangeShapeType="1"/>
            </p:cNvSpPr>
            <p:nvPr/>
          </p:nvSpPr>
          <p:spPr bwMode="auto">
            <a:xfrm flipV="1">
              <a:off x="1823" y="2239"/>
              <a:ext cx="191" cy="1024"/>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grpSp>
        <p:nvGrpSpPr>
          <p:cNvPr id="5172" name="Group 79">
            <a:extLst>
              <a:ext uri="{FF2B5EF4-FFF2-40B4-BE49-F238E27FC236}">
                <a16:creationId xmlns:a16="http://schemas.microsoft.com/office/drawing/2014/main" id="{BAFE1290-4421-4022-BBE8-9FB450966BBE}"/>
              </a:ext>
            </a:extLst>
          </p:cNvPr>
          <p:cNvGrpSpPr>
            <a:grpSpLocks/>
          </p:cNvGrpSpPr>
          <p:nvPr/>
        </p:nvGrpSpPr>
        <p:grpSpPr bwMode="auto">
          <a:xfrm>
            <a:off x="3178175" y="3236913"/>
            <a:ext cx="180975" cy="447675"/>
            <a:chOff x="2002" y="2039"/>
            <a:chExt cx="114" cy="282"/>
          </a:xfrm>
        </p:grpSpPr>
        <p:sp>
          <p:nvSpPr>
            <p:cNvPr id="5222" name="Freeform 80">
              <a:extLst>
                <a:ext uri="{FF2B5EF4-FFF2-40B4-BE49-F238E27FC236}">
                  <a16:creationId xmlns:a16="http://schemas.microsoft.com/office/drawing/2014/main" id="{F0B7A42B-E994-4CFF-8A25-A42C0431C5E0}"/>
                </a:ext>
              </a:extLst>
            </p:cNvPr>
            <p:cNvSpPr>
              <a:spLocks/>
            </p:cNvSpPr>
            <p:nvPr/>
          </p:nvSpPr>
          <p:spPr bwMode="auto">
            <a:xfrm>
              <a:off x="2002" y="2064"/>
              <a:ext cx="33" cy="257"/>
            </a:xfrm>
            <a:custGeom>
              <a:avLst/>
              <a:gdLst>
                <a:gd name="T0" fmla="*/ 0 w 33"/>
                <a:gd name="T1" fmla="*/ 0 h 257"/>
                <a:gd name="T2" fmla="*/ 0 w 33"/>
                <a:gd name="T3" fmla="*/ 225 h 257"/>
                <a:gd name="T4" fmla="*/ 32 w 33"/>
                <a:gd name="T5" fmla="*/ 256 h 257"/>
                <a:gd name="T6" fmla="*/ 32 w 33"/>
                <a:gd name="T7" fmla="*/ 25 h 257"/>
                <a:gd name="T8" fmla="*/ 0 w 33"/>
                <a:gd name="T9" fmla="*/ 0 h 257"/>
                <a:gd name="T10" fmla="*/ 0 60000 65536"/>
                <a:gd name="T11" fmla="*/ 0 60000 65536"/>
                <a:gd name="T12" fmla="*/ 0 60000 65536"/>
                <a:gd name="T13" fmla="*/ 0 60000 65536"/>
                <a:gd name="T14" fmla="*/ 0 60000 65536"/>
                <a:gd name="T15" fmla="*/ 0 w 33"/>
                <a:gd name="T16" fmla="*/ 0 h 257"/>
                <a:gd name="T17" fmla="*/ 33 w 33"/>
                <a:gd name="T18" fmla="*/ 257 h 257"/>
              </a:gdLst>
              <a:ahLst/>
              <a:cxnLst>
                <a:cxn ang="T10">
                  <a:pos x="T0" y="T1"/>
                </a:cxn>
                <a:cxn ang="T11">
                  <a:pos x="T2" y="T3"/>
                </a:cxn>
                <a:cxn ang="T12">
                  <a:pos x="T4" y="T5"/>
                </a:cxn>
                <a:cxn ang="T13">
                  <a:pos x="T6" y="T7"/>
                </a:cxn>
                <a:cxn ang="T14">
                  <a:pos x="T8" y="T9"/>
                </a:cxn>
              </a:cxnLst>
              <a:rect l="T15" t="T16" r="T17" b="T18"/>
              <a:pathLst>
                <a:path w="33" h="257">
                  <a:moveTo>
                    <a:pt x="0" y="0"/>
                  </a:moveTo>
                  <a:lnTo>
                    <a:pt x="0" y="225"/>
                  </a:lnTo>
                  <a:lnTo>
                    <a:pt x="32" y="256"/>
                  </a:lnTo>
                  <a:lnTo>
                    <a:pt x="32"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23" name="Freeform 81">
              <a:extLst>
                <a:ext uri="{FF2B5EF4-FFF2-40B4-BE49-F238E27FC236}">
                  <a16:creationId xmlns:a16="http://schemas.microsoft.com/office/drawing/2014/main" id="{AD18F2F6-53BF-4C55-8BD0-06B3DED808D6}"/>
                </a:ext>
              </a:extLst>
            </p:cNvPr>
            <p:cNvSpPr>
              <a:spLocks/>
            </p:cNvSpPr>
            <p:nvPr/>
          </p:nvSpPr>
          <p:spPr bwMode="auto">
            <a:xfrm>
              <a:off x="2002" y="2046"/>
              <a:ext cx="114" cy="89"/>
            </a:xfrm>
            <a:custGeom>
              <a:avLst/>
              <a:gdLst>
                <a:gd name="T0" fmla="*/ 0 w 114"/>
                <a:gd name="T1" fmla="*/ 36 h 89"/>
                <a:gd name="T2" fmla="*/ 78 w 114"/>
                <a:gd name="T3" fmla="*/ 0 h 89"/>
                <a:gd name="T4" fmla="*/ 113 w 114"/>
                <a:gd name="T5" fmla="*/ 30 h 89"/>
                <a:gd name="T6" fmla="*/ 74 w 114"/>
                <a:gd name="T7" fmla="*/ 88 h 89"/>
                <a:gd name="T8" fmla="*/ 33 w 114"/>
                <a:gd name="T9" fmla="*/ 62 h 89"/>
                <a:gd name="T10" fmla="*/ 0 w 114"/>
                <a:gd name="T11" fmla="*/ 36 h 89"/>
                <a:gd name="T12" fmla="*/ 0 60000 65536"/>
                <a:gd name="T13" fmla="*/ 0 60000 65536"/>
                <a:gd name="T14" fmla="*/ 0 60000 65536"/>
                <a:gd name="T15" fmla="*/ 0 60000 65536"/>
                <a:gd name="T16" fmla="*/ 0 60000 65536"/>
                <a:gd name="T17" fmla="*/ 0 60000 65536"/>
                <a:gd name="T18" fmla="*/ 0 w 114"/>
                <a:gd name="T19" fmla="*/ 0 h 89"/>
                <a:gd name="T20" fmla="*/ 114 w 114"/>
                <a:gd name="T21" fmla="*/ 89 h 89"/>
              </a:gdLst>
              <a:ahLst/>
              <a:cxnLst>
                <a:cxn ang="T12">
                  <a:pos x="T0" y="T1"/>
                </a:cxn>
                <a:cxn ang="T13">
                  <a:pos x="T2" y="T3"/>
                </a:cxn>
                <a:cxn ang="T14">
                  <a:pos x="T4" y="T5"/>
                </a:cxn>
                <a:cxn ang="T15">
                  <a:pos x="T6" y="T7"/>
                </a:cxn>
                <a:cxn ang="T16">
                  <a:pos x="T8" y="T9"/>
                </a:cxn>
                <a:cxn ang="T17">
                  <a:pos x="T10" y="T11"/>
                </a:cxn>
              </a:cxnLst>
              <a:rect l="T18" t="T19" r="T20" b="T21"/>
              <a:pathLst>
                <a:path w="114" h="89">
                  <a:moveTo>
                    <a:pt x="0" y="36"/>
                  </a:moveTo>
                  <a:lnTo>
                    <a:pt x="78" y="0"/>
                  </a:lnTo>
                  <a:lnTo>
                    <a:pt x="113" y="30"/>
                  </a:lnTo>
                  <a:lnTo>
                    <a:pt x="74" y="88"/>
                  </a:lnTo>
                  <a:lnTo>
                    <a:pt x="33" y="62"/>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24" name="Freeform 82">
              <a:extLst>
                <a:ext uri="{FF2B5EF4-FFF2-40B4-BE49-F238E27FC236}">
                  <a16:creationId xmlns:a16="http://schemas.microsoft.com/office/drawing/2014/main" id="{EE590FB5-9CBC-4C37-B6C4-FE3A49C8CAD6}"/>
                </a:ext>
              </a:extLst>
            </p:cNvPr>
            <p:cNvSpPr>
              <a:spLocks/>
            </p:cNvSpPr>
            <p:nvPr/>
          </p:nvSpPr>
          <p:spPr bwMode="auto">
            <a:xfrm>
              <a:off x="2032" y="2039"/>
              <a:ext cx="81" cy="264"/>
            </a:xfrm>
            <a:custGeom>
              <a:avLst/>
              <a:gdLst>
                <a:gd name="T0" fmla="*/ 80 w 81"/>
                <a:gd name="T1" fmla="*/ 0 h 264"/>
                <a:gd name="T2" fmla="*/ 0 w 81"/>
                <a:gd name="T3" fmla="*/ 34 h 264"/>
                <a:gd name="T4" fmla="*/ 0 w 81"/>
                <a:gd name="T5" fmla="*/ 263 h 264"/>
                <a:gd name="T6" fmla="*/ 80 w 81"/>
                <a:gd name="T7" fmla="*/ 228 h 264"/>
                <a:gd name="T8" fmla="*/ 80 w 81"/>
                <a:gd name="T9" fmla="*/ 0 h 264"/>
                <a:gd name="T10" fmla="*/ 0 60000 65536"/>
                <a:gd name="T11" fmla="*/ 0 60000 65536"/>
                <a:gd name="T12" fmla="*/ 0 60000 65536"/>
                <a:gd name="T13" fmla="*/ 0 60000 65536"/>
                <a:gd name="T14" fmla="*/ 0 60000 65536"/>
                <a:gd name="T15" fmla="*/ 0 w 81"/>
                <a:gd name="T16" fmla="*/ 0 h 264"/>
                <a:gd name="T17" fmla="*/ 81 w 81"/>
                <a:gd name="T18" fmla="*/ 264 h 264"/>
              </a:gdLst>
              <a:ahLst/>
              <a:cxnLst>
                <a:cxn ang="T10">
                  <a:pos x="T0" y="T1"/>
                </a:cxn>
                <a:cxn ang="T11">
                  <a:pos x="T2" y="T3"/>
                </a:cxn>
                <a:cxn ang="T12">
                  <a:pos x="T4" y="T5"/>
                </a:cxn>
                <a:cxn ang="T13">
                  <a:pos x="T6" y="T7"/>
                </a:cxn>
                <a:cxn ang="T14">
                  <a:pos x="T8" y="T9"/>
                </a:cxn>
              </a:cxnLst>
              <a:rect l="T15" t="T16" r="T17" b="T18"/>
              <a:pathLst>
                <a:path w="81" h="264">
                  <a:moveTo>
                    <a:pt x="80" y="0"/>
                  </a:moveTo>
                  <a:lnTo>
                    <a:pt x="0" y="34"/>
                  </a:lnTo>
                  <a:lnTo>
                    <a:pt x="0" y="263"/>
                  </a:lnTo>
                  <a:lnTo>
                    <a:pt x="80" y="228"/>
                  </a:lnTo>
                  <a:lnTo>
                    <a:pt x="80"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grpSp>
        <p:nvGrpSpPr>
          <p:cNvPr id="5173" name="Group 83">
            <a:extLst>
              <a:ext uri="{FF2B5EF4-FFF2-40B4-BE49-F238E27FC236}">
                <a16:creationId xmlns:a16="http://schemas.microsoft.com/office/drawing/2014/main" id="{43208B5B-3E5D-4B40-B3C4-AAE41D38992C}"/>
              </a:ext>
            </a:extLst>
          </p:cNvPr>
          <p:cNvGrpSpPr>
            <a:grpSpLocks/>
          </p:cNvGrpSpPr>
          <p:nvPr/>
        </p:nvGrpSpPr>
        <p:grpSpPr bwMode="auto">
          <a:xfrm>
            <a:off x="3486150" y="4725988"/>
            <a:ext cx="184150" cy="447675"/>
            <a:chOff x="2196" y="2977"/>
            <a:chExt cx="116" cy="282"/>
          </a:xfrm>
        </p:grpSpPr>
        <p:sp>
          <p:nvSpPr>
            <p:cNvPr id="5219" name="Freeform 84">
              <a:extLst>
                <a:ext uri="{FF2B5EF4-FFF2-40B4-BE49-F238E27FC236}">
                  <a16:creationId xmlns:a16="http://schemas.microsoft.com/office/drawing/2014/main" id="{D7DBA657-EEE1-45B4-9104-20137384CA12}"/>
                </a:ext>
              </a:extLst>
            </p:cNvPr>
            <p:cNvSpPr>
              <a:spLocks/>
            </p:cNvSpPr>
            <p:nvPr/>
          </p:nvSpPr>
          <p:spPr bwMode="auto">
            <a:xfrm>
              <a:off x="2196" y="3002"/>
              <a:ext cx="34" cy="257"/>
            </a:xfrm>
            <a:custGeom>
              <a:avLst/>
              <a:gdLst>
                <a:gd name="T0" fmla="*/ 0 w 34"/>
                <a:gd name="T1" fmla="*/ 0 h 257"/>
                <a:gd name="T2" fmla="*/ 0 w 34"/>
                <a:gd name="T3" fmla="*/ 225 h 257"/>
                <a:gd name="T4" fmla="*/ 33 w 34"/>
                <a:gd name="T5" fmla="*/ 256 h 257"/>
                <a:gd name="T6" fmla="*/ 33 w 34"/>
                <a:gd name="T7" fmla="*/ 25 h 257"/>
                <a:gd name="T8" fmla="*/ 0 w 34"/>
                <a:gd name="T9" fmla="*/ 0 h 257"/>
                <a:gd name="T10" fmla="*/ 0 60000 65536"/>
                <a:gd name="T11" fmla="*/ 0 60000 65536"/>
                <a:gd name="T12" fmla="*/ 0 60000 65536"/>
                <a:gd name="T13" fmla="*/ 0 60000 65536"/>
                <a:gd name="T14" fmla="*/ 0 60000 65536"/>
                <a:gd name="T15" fmla="*/ 0 w 34"/>
                <a:gd name="T16" fmla="*/ 0 h 257"/>
                <a:gd name="T17" fmla="*/ 34 w 34"/>
                <a:gd name="T18" fmla="*/ 257 h 257"/>
              </a:gdLst>
              <a:ahLst/>
              <a:cxnLst>
                <a:cxn ang="T10">
                  <a:pos x="T0" y="T1"/>
                </a:cxn>
                <a:cxn ang="T11">
                  <a:pos x="T2" y="T3"/>
                </a:cxn>
                <a:cxn ang="T12">
                  <a:pos x="T4" y="T5"/>
                </a:cxn>
                <a:cxn ang="T13">
                  <a:pos x="T6" y="T7"/>
                </a:cxn>
                <a:cxn ang="T14">
                  <a:pos x="T8" y="T9"/>
                </a:cxn>
              </a:cxnLst>
              <a:rect l="T15" t="T16" r="T17" b="T18"/>
              <a:pathLst>
                <a:path w="34" h="257">
                  <a:moveTo>
                    <a:pt x="0" y="0"/>
                  </a:moveTo>
                  <a:lnTo>
                    <a:pt x="0" y="225"/>
                  </a:lnTo>
                  <a:lnTo>
                    <a:pt x="33" y="256"/>
                  </a:lnTo>
                  <a:lnTo>
                    <a:pt x="33"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20" name="Freeform 85">
              <a:extLst>
                <a:ext uri="{FF2B5EF4-FFF2-40B4-BE49-F238E27FC236}">
                  <a16:creationId xmlns:a16="http://schemas.microsoft.com/office/drawing/2014/main" id="{8400031A-5315-4A8A-B1D5-6A1E1A9F1D0D}"/>
                </a:ext>
              </a:extLst>
            </p:cNvPr>
            <p:cNvSpPr>
              <a:spLocks/>
            </p:cNvSpPr>
            <p:nvPr/>
          </p:nvSpPr>
          <p:spPr bwMode="auto">
            <a:xfrm>
              <a:off x="2196" y="2984"/>
              <a:ext cx="116" cy="89"/>
            </a:xfrm>
            <a:custGeom>
              <a:avLst/>
              <a:gdLst>
                <a:gd name="T0" fmla="*/ 0 w 116"/>
                <a:gd name="T1" fmla="*/ 36 h 89"/>
                <a:gd name="T2" fmla="*/ 79 w 116"/>
                <a:gd name="T3" fmla="*/ 0 h 89"/>
                <a:gd name="T4" fmla="*/ 115 w 116"/>
                <a:gd name="T5" fmla="*/ 30 h 89"/>
                <a:gd name="T6" fmla="*/ 75 w 116"/>
                <a:gd name="T7" fmla="*/ 88 h 89"/>
                <a:gd name="T8" fmla="*/ 33 w 116"/>
                <a:gd name="T9" fmla="*/ 62 h 89"/>
                <a:gd name="T10" fmla="*/ 0 w 116"/>
                <a:gd name="T11" fmla="*/ 36 h 89"/>
                <a:gd name="T12" fmla="*/ 0 60000 65536"/>
                <a:gd name="T13" fmla="*/ 0 60000 65536"/>
                <a:gd name="T14" fmla="*/ 0 60000 65536"/>
                <a:gd name="T15" fmla="*/ 0 60000 65536"/>
                <a:gd name="T16" fmla="*/ 0 60000 65536"/>
                <a:gd name="T17" fmla="*/ 0 60000 65536"/>
                <a:gd name="T18" fmla="*/ 0 w 116"/>
                <a:gd name="T19" fmla="*/ 0 h 89"/>
                <a:gd name="T20" fmla="*/ 116 w 116"/>
                <a:gd name="T21" fmla="*/ 89 h 89"/>
              </a:gdLst>
              <a:ahLst/>
              <a:cxnLst>
                <a:cxn ang="T12">
                  <a:pos x="T0" y="T1"/>
                </a:cxn>
                <a:cxn ang="T13">
                  <a:pos x="T2" y="T3"/>
                </a:cxn>
                <a:cxn ang="T14">
                  <a:pos x="T4" y="T5"/>
                </a:cxn>
                <a:cxn ang="T15">
                  <a:pos x="T6" y="T7"/>
                </a:cxn>
                <a:cxn ang="T16">
                  <a:pos x="T8" y="T9"/>
                </a:cxn>
                <a:cxn ang="T17">
                  <a:pos x="T10" y="T11"/>
                </a:cxn>
              </a:cxnLst>
              <a:rect l="T18" t="T19" r="T20" b="T21"/>
              <a:pathLst>
                <a:path w="116" h="89">
                  <a:moveTo>
                    <a:pt x="0" y="36"/>
                  </a:moveTo>
                  <a:lnTo>
                    <a:pt x="79" y="0"/>
                  </a:lnTo>
                  <a:lnTo>
                    <a:pt x="115" y="30"/>
                  </a:lnTo>
                  <a:lnTo>
                    <a:pt x="75" y="88"/>
                  </a:lnTo>
                  <a:lnTo>
                    <a:pt x="33" y="62"/>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21" name="Freeform 86">
              <a:extLst>
                <a:ext uri="{FF2B5EF4-FFF2-40B4-BE49-F238E27FC236}">
                  <a16:creationId xmlns:a16="http://schemas.microsoft.com/office/drawing/2014/main" id="{166E5AC4-5813-4375-A4A7-51C35C61B9C1}"/>
                </a:ext>
              </a:extLst>
            </p:cNvPr>
            <p:cNvSpPr>
              <a:spLocks/>
            </p:cNvSpPr>
            <p:nvPr/>
          </p:nvSpPr>
          <p:spPr bwMode="auto">
            <a:xfrm>
              <a:off x="2228" y="2977"/>
              <a:ext cx="82" cy="264"/>
            </a:xfrm>
            <a:custGeom>
              <a:avLst/>
              <a:gdLst>
                <a:gd name="T0" fmla="*/ 81 w 82"/>
                <a:gd name="T1" fmla="*/ 0 h 264"/>
                <a:gd name="T2" fmla="*/ 0 w 82"/>
                <a:gd name="T3" fmla="*/ 34 h 264"/>
                <a:gd name="T4" fmla="*/ 0 w 82"/>
                <a:gd name="T5" fmla="*/ 263 h 264"/>
                <a:gd name="T6" fmla="*/ 81 w 82"/>
                <a:gd name="T7" fmla="*/ 228 h 264"/>
                <a:gd name="T8" fmla="*/ 81 w 82"/>
                <a:gd name="T9" fmla="*/ 0 h 264"/>
                <a:gd name="T10" fmla="*/ 0 60000 65536"/>
                <a:gd name="T11" fmla="*/ 0 60000 65536"/>
                <a:gd name="T12" fmla="*/ 0 60000 65536"/>
                <a:gd name="T13" fmla="*/ 0 60000 65536"/>
                <a:gd name="T14" fmla="*/ 0 60000 65536"/>
                <a:gd name="T15" fmla="*/ 0 w 82"/>
                <a:gd name="T16" fmla="*/ 0 h 264"/>
                <a:gd name="T17" fmla="*/ 82 w 82"/>
                <a:gd name="T18" fmla="*/ 264 h 264"/>
              </a:gdLst>
              <a:ahLst/>
              <a:cxnLst>
                <a:cxn ang="T10">
                  <a:pos x="T0" y="T1"/>
                </a:cxn>
                <a:cxn ang="T11">
                  <a:pos x="T2" y="T3"/>
                </a:cxn>
                <a:cxn ang="T12">
                  <a:pos x="T4" y="T5"/>
                </a:cxn>
                <a:cxn ang="T13">
                  <a:pos x="T6" y="T7"/>
                </a:cxn>
                <a:cxn ang="T14">
                  <a:pos x="T8" y="T9"/>
                </a:cxn>
              </a:cxnLst>
              <a:rect l="T15" t="T16" r="T17" b="T18"/>
              <a:pathLst>
                <a:path w="82" h="264">
                  <a:moveTo>
                    <a:pt x="81" y="0"/>
                  </a:moveTo>
                  <a:lnTo>
                    <a:pt x="0" y="34"/>
                  </a:lnTo>
                  <a:lnTo>
                    <a:pt x="0" y="263"/>
                  </a:lnTo>
                  <a:lnTo>
                    <a:pt x="81" y="228"/>
                  </a:lnTo>
                  <a:lnTo>
                    <a:pt x="81"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grpSp>
        <p:nvGrpSpPr>
          <p:cNvPr id="5174" name="Group 87">
            <a:extLst>
              <a:ext uri="{FF2B5EF4-FFF2-40B4-BE49-F238E27FC236}">
                <a16:creationId xmlns:a16="http://schemas.microsoft.com/office/drawing/2014/main" id="{E485DB1A-8029-4AE2-8E39-CFB0DE0D56C3}"/>
              </a:ext>
            </a:extLst>
          </p:cNvPr>
          <p:cNvGrpSpPr>
            <a:grpSpLocks/>
          </p:cNvGrpSpPr>
          <p:nvPr/>
        </p:nvGrpSpPr>
        <p:grpSpPr bwMode="auto">
          <a:xfrm>
            <a:off x="3190875" y="4899025"/>
            <a:ext cx="182563" cy="444500"/>
            <a:chOff x="2010" y="3086"/>
            <a:chExt cx="115" cy="280"/>
          </a:xfrm>
        </p:grpSpPr>
        <p:sp>
          <p:nvSpPr>
            <p:cNvPr id="5216" name="Freeform 88">
              <a:extLst>
                <a:ext uri="{FF2B5EF4-FFF2-40B4-BE49-F238E27FC236}">
                  <a16:creationId xmlns:a16="http://schemas.microsoft.com/office/drawing/2014/main" id="{022604EC-A043-48DC-9C4B-6B72CE7827C2}"/>
                </a:ext>
              </a:extLst>
            </p:cNvPr>
            <p:cNvSpPr>
              <a:spLocks/>
            </p:cNvSpPr>
            <p:nvPr/>
          </p:nvSpPr>
          <p:spPr bwMode="auto">
            <a:xfrm>
              <a:off x="2010" y="3109"/>
              <a:ext cx="34" cy="257"/>
            </a:xfrm>
            <a:custGeom>
              <a:avLst/>
              <a:gdLst>
                <a:gd name="T0" fmla="*/ 0 w 34"/>
                <a:gd name="T1" fmla="*/ 0 h 257"/>
                <a:gd name="T2" fmla="*/ 0 w 34"/>
                <a:gd name="T3" fmla="*/ 225 h 257"/>
                <a:gd name="T4" fmla="*/ 33 w 34"/>
                <a:gd name="T5" fmla="*/ 256 h 257"/>
                <a:gd name="T6" fmla="*/ 33 w 34"/>
                <a:gd name="T7" fmla="*/ 25 h 257"/>
                <a:gd name="T8" fmla="*/ 0 w 34"/>
                <a:gd name="T9" fmla="*/ 0 h 257"/>
                <a:gd name="T10" fmla="*/ 0 60000 65536"/>
                <a:gd name="T11" fmla="*/ 0 60000 65536"/>
                <a:gd name="T12" fmla="*/ 0 60000 65536"/>
                <a:gd name="T13" fmla="*/ 0 60000 65536"/>
                <a:gd name="T14" fmla="*/ 0 60000 65536"/>
                <a:gd name="T15" fmla="*/ 0 w 34"/>
                <a:gd name="T16" fmla="*/ 0 h 257"/>
                <a:gd name="T17" fmla="*/ 34 w 34"/>
                <a:gd name="T18" fmla="*/ 257 h 257"/>
              </a:gdLst>
              <a:ahLst/>
              <a:cxnLst>
                <a:cxn ang="T10">
                  <a:pos x="T0" y="T1"/>
                </a:cxn>
                <a:cxn ang="T11">
                  <a:pos x="T2" y="T3"/>
                </a:cxn>
                <a:cxn ang="T12">
                  <a:pos x="T4" y="T5"/>
                </a:cxn>
                <a:cxn ang="T13">
                  <a:pos x="T6" y="T7"/>
                </a:cxn>
                <a:cxn ang="T14">
                  <a:pos x="T8" y="T9"/>
                </a:cxn>
              </a:cxnLst>
              <a:rect l="T15" t="T16" r="T17" b="T18"/>
              <a:pathLst>
                <a:path w="34" h="257">
                  <a:moveTo>
                    <a:pt x="0" y="0"/>
                  </a:moveTo>
                  <a:lnTo>
                    <a:pt x="0" y="225"/>
                  </a:lnTo>
                  <a:lnTo>
                    <a:pt x="33" y="256"/>
                  </a:lnTo>
                  <a:lnTo>
                    <a:pt x="33"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17" name="Freeform 89">
              <a:extLst>
                <a:ext uri="{FF2B5EF4-FFF2-40B4-BE49-F238E27FC236}">
                  <a16:creationId xmlns:a16="http://schemas.microsoft.com/office/drawing/2014/main" id="{9275717B-B2DF-4C15-9789-288AC27BBA22}"/>
                </a:ext>
              </a:extLst>
            </p:cNvPr>
            <p:cNvSpPr>
              <a:spLocks/>
            </p:cNvSpPr>
            <p:nvPr/>
          </p:nvSpPr>
          <p:spPr bwMode="auto">
            <a:xfrm>
              <a:off x="2010" y="3091"/>
              <a:ext cx="115" cy="89"/>
            </a:xfrm>
            <a:custGeom>
              <a:avLst/>
              <a:gdLst>
                <a:gd name="T0" fmla="*/ 0 w 115"/>
                <a:gd name="T1" fmla="*/ 36 h 89"/>
                <a:gd name="T2" fmla="*/ 79 w 115"/>
                <a:gd name="T3" fmla="*/ 0 h 89"/>
                <a:gd name="T4" fmla="*/ 114 w 115"/>
                <a:gd name="T5" fmla="*/ 30 h 89"/>
                <a:gd name="T6" fmla="*/ 75 w 115"/>
                <a:gd name="T7" fmla="*/ 88 h 89"/>
                <a:gd name="T8" fmla="*/ 33 w 115"/>
                <a:gd name="T9" fmla="*/ 62 h 89"/>
                <a:gd name="T10" fmla="*/ 0 w 115"/>
                <a:gd name="T11" fmla="*/ 36 h 89"/>
                <a:gd name="T12" fmla="*/ 0 60000 65536"/>
                <a:gd name="T13" fmla="*/ 0 60000 65536"/>
                <a:gd name="T14" fmla="*/ 0 60000 65536"/>
                <a:gd name="T15" fmla="*/ 0 60000 65536"/>
                <a:gd name="T16" fmla="*/ 0 60000 65536"/>
                <a:gd name="T17" fmla="*/ 0 60000 65536"/>
                <a:gd name="T18" fmla="*/ 0 w 115"/>
                <a:gd name="T19" fmla="*/ 0 h 89"/>
                <a:gd name="T20" fmla="*/ 115 w 115"/>
                <a:gd name="T21" fmla="*/ 89 h 89"/>
              </a:gdLst>
              <a:ahLst/>
              <a:cxnLst>
                <a:cxn ang="T12">
                  <a:pos x="T0" y="T1"/>
                </a:cxn>
                <a:cxn ang="T13">
                  <a:pos x="T2" y="T3"/>
                </a:cxn>
                <a:cxn ang="T14">
                  <a:pos x="T4" y="T5"/>
                </a:cxn>
                <a:cxn ang="T15">
                  <a:pos x="T6" y="T7"/>
                </a:cxn>
                <a:cxn ang="T16">
                  <a:pos x="T8" y="T9"/>
                </a:cxn>
                <a:cxn ang="T17">
                  <a:pos x="T10" y="T11"/>
                </a:cxn>
              </a:cxnLst>
              <a:rect l="T18" t="T19" r="T20" b="T21"/>
              <a:pathLst>
                <a:path w="115" h="89">
                  <a:moveTo>
                    <a:pt x="0" y="36"/>
                  </a:moveTo>
                  <a:lnTo>
                    <a:pt x="79" y="0"/>
                  </a:lnTo>
                  <a:lnTo>
                    <a:pt x="114" y="30"/>
                  </a:lnTo>
                  <a:lnTo>
                    <a:pt x="75" y="88"/>
                  </a:lnTo>
                  <a:lnTo>
                    <a:pt x="33" y="62"/>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18" name="Freeform 90">
              <a:extLst>
                <a:ext uri="{FF2B5EF4-FFF2-40B4-BE49-F238E27FC236}">
                  <a16:creationId xmlns:a16="http://schemas.microsoft.com/office/drawing/2014/main" id="{092645F1-5CD8-43D1-96D8-20611CF4F2FD}"/>
                </a:ext>
              </a:extLst>
            </p:cNvPr>
            <p:cNvSpPr>
              <a:spLocks/>
            </p:cNvSpPr>
            <p:nvPr/>
          </p:nvSpPr>
          <p:spPr bwMode="auto">
            <a:xfrm>
              <a:off x="2041" y="3086"/>
              <a:ext cx="82" cy="264"/>
            </a:xfrm>
            <a:custGeom>
              <a:avLst/>
              <a:gdLst>
                <a:gd name="T0" fmla="*/ 81 w 82"/>
                <a:gd name="T1" fmla="*/ 0 h 264"/>
                <a:gd name="T2" fmla="*/ 0 w 82"/>
                <a:gd name="T3" fmla="*/ 34 h 264"/>
                <a:gd name="T4" fmla="*/ 0 w 82"/>
                <a:gd name="T5" fmla="*/ 263 h 264"/>
                <a:gd name="T6" fmla="*/ 81 w 82"/>
                <a:gd name="T7" fmla="*/ 228 h 264"/>
                <a:gd name="T8" fmla="*/ 81 w 82"/>
                <a:gd name="T9" fmla="*/ 0 h 264"/>
                <a:gd name="T10" fmla="*/ 0 60000 65536"/>
                <a:gd name="T11" fmla="*/ 0 60000 65536"/>
                <a:gd name="T12" fmla="*/ 0 60000 65536"/>
                <a:gd name="T13" fmla="*/ 0 60000 65536"/>
                <a:gd name="T14" fmla="*/ 0 60000 65536"/>
                <a:gd name="T15" fmla="*/ 0 w 82"/>
                <a:gd name="T16" fmla="*/ 0 h 264"/>
                <a:gd name="T17" fmla="*/ 82 w 82"/>
                <a:gd name="T18" fmla="*/ 264 h 264"/>
              </a:gdLst>
              <a:ahLst/>
              <a:cxnLst>
                <a:cxn ang="T10">
                  <a:pos x="T0" y="T1"/>
                </a:cxn>
                <a:cxn ang="T11">
                  <a:pos x="T2" y="T3"/>
                </a:cxn>
                <a:cxn ang="T12">
                  <a:pos x="T4" y="T5"/>
                </a:cxn>
                <a:cxn ang="T13">
                  <a:pos x="T6" y="T7"/>
                </a:cxn>
                <a:cxn ang="T14">
                  <a:pos x="T8" y="T9"/>
                </a:cxn>
              </a:cxnLst>
              <a:rect l="T15" t="T16" r="T17" b="T18"/>
              <a:pathLst>
                <a:path w="82" h="264">
                  <a:moveTo>
                    <a:pt x="81" y="0"/>
                  </a:moveTo>
                  <a:lnTo>
                    <a:pt x="0" y="34"/>
                  </a:lnTo>
                  <a:lnTo>
                    <a:pt x="0" y="263"/>
                  </a:lnTo>
                  <a:lnTo>
                    <a:pt x="81" y="228"/>
                  </a:lnTo>
                  <a:lnTo>
                    <a:pt x="81"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grpSp>
        <p:nvGrpSpPr>
          <p:cNvPr id="5175" name="Group 91">
            <a:extLst>
              <a:ext uri="{FF2B5EF4-FFF2-40B4-BE49-F238E27FC236}">
                <a16:creationId xmlns:a16="http://schemas.microsoft.com/office/drawing/2014/main" id="{5F1483D9-DCBA-44C1-815C-23D362DDE40B}"/>
              </a:ext>
            </a:extLst>
          </p:cNvPr>
          <p:cNvGrpSpPr>
            <a:grpSpLocks/>
          </p:cNvGrpSpPr>
          <p:nvPr/>
        </p:nvGrpSpPr>
        <p:grpSpPr bwMode="auto">
          <a:xfrm>
            <a:off x="2803525" y="5068888"/>
            <a:ext cx="185738" cy="449262"/>
            <a:chOff x="1766" y="3193"/>
            <a:chExt cx="117" cy="283"/>
          </a:xfrm>
        </p:grpSpPr>
        <p:sp>
          <p:nvSpPr>
            <p:cNvPr id="5213" name="Freeform 92">
              <a:extLst>
                <a:ext uri="{FF2B5EF4-FFF2-40B4-BE49-F238E27FC236}">
                  <a16:creationId xmlns:a16="http://schemas.microsoft.com/office/drawing/2014/main" id="{36B12219-3864-43D4-A8F1-8973B7E2DF62}"/>
                </a:ext>
              </a:extLst>
            </p:cNvPr>
            <p:cNvSpPr>
              <a:spLocks/>
            </p:cNvSpPr>
            <p:nvPr/>
          </p:nvSpPr>
          <p:spPr bwMode="auto">
            <a:xfrm>
              <a:off x="1766" y="3219"/>
              <a:ext cx="34" cy="257"/>
            </a:xfrm>
            <a:custGeom>
              <a:avLst/>
              <a:gdLst>
                <a:gd name="T0" fmla="*/ 0 w 34"/>
                <a:gd name="T1" fmla="*/ 0 h 257"/>
                <a:gd name="T2" fmla="*/ 0 w 34"/>
                <a:gd name="T3" fmla="*/ 225 h 257"/>
                <a:gd name="T4" fmla="*/ 33 w 34"/>
                <a:gd name="T5" fmla="*/ 256 h 257"/>
                <a:gd name="T6" fmla="*/ 33 w 34"/>
                <a:gd name="T7" fmla="*/ 25 h 257"/>
                <a:gd name="T8" fmla="*/ 0 w 34"/>
                <a:gd name="T9" fmla="*/ 0 h 257"/>
                <a:gd name="T10" fmla="*/ 0 60000 65536"/>
                <a:gd name="T11" fmla="*/ 0 60000 65536"/>
                <a:gd name="T12" fmla="*/ 0 60000 65536"/>
                <a:gd name="T13" fmla="*/ 0 60000 65536"/>
                <a:gd name="T14" fmla="*/ 0 60000 65536"/>
                <a:gd name="T15" fmla="*/ 0 w 34"/>
                <a:gd name="T16" fmla="*/ 0 h 257"/>
                <a:gd name="T17" fmla="*/ 34 w 34"/>
                <a:gd name="T18" fmla="*/ 257 h 257"/>
              </a:gdLst>
              <a:ahLst/>
              <a:cxnLst>
                <a:cxn ang="T10">
                  <a:pos x="T0" y="T1"/>
                </a:cxn>
                <a:cxn ang="T11">
                  <a:pos x="T2" y="T3"/>
                </a:cxn>
                <a:cxn ang="T12">
                  <a:pos x="T4" y="T5"/>
                </a:cxn>
                <a:cxn ang="T13">
                  <a:pos x="T6" y="T7"/>
                </a:cxn>
                <a:cxn ang="T14">
                  <a:pos x="T8" y="T9"/>
                </a:cxn>
              </a:cxnLst>
              <a:rect l="T15" t="T16" r="T17" b="T18"/>
              <a:pathLst>
                <a:path w="34" h="257">
                  <a:moveTo>
                    <a:pt x="0" y="0"/>
                  </a:moveTo>
                  <a:lnTo>
                    <a:pt x="0" y="225"/>
                  </a:lnTo>
                  <a:lnTo>
                    <a:pt x="33" y="256"/>
                  </a:lnTo>
                  <a:lnTo>
                    <a:pt x="33"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14" name="Freeform 93">
              <a:extLst>
                <a:ext uri="{FF2B5EF4-FFF2-40B4-BE49-F238E27FC236}">
                  <a16:creationId xmlns:a16="http://schemas.microsoft.com/office/drawing/2014/main" id="{79F63286-5755-49D6-B626-060F3BFB1B85}"/>
                </a:ext>
              </a:extLst>
            </p:cNvPr>
            <p:cNvSpPr>
              <a:spLocks/>
            </p:cNvSpPr>
            <p:nvPr/>
          </p:nvSpPr>
          <p:spPr bwMode="auto">
            <a:xfrm>
              <a:off x="1766" y="3200"/>
              <a:ext cx="117" cy="87"/>
            </a:xfrm>
            <a:custGeom>
              <a:avLst/>
              <a:gdLst>
                <a:gd name="T0" fmla="*/ 0 w 117"/>
                <a:gd name="T1" fmla="*/ 35 h 87"/>
                <a:gd name="T2" fmla="*/ 80 w 117"/>
                <a:gd name="T3" fmla="*/ 0 h 87"/>
                <a:gd name="T4" fmla="*/ 116 w 117"/>
                <a:gd name="T5" fmla="*/ 29 h 87"/>
                <a:gd name="T6" fmla="*/ 76 w 117"/>
                <a:gd name="T7" fmla="*/ 86 h 87"/>
                <a:gd name="T8" fmla="*/ 33 w 117"/>
                <a:gd name="T9" fmla="*/ 60 h 87"/>
                <a:gd name="T10" fmla="*/ 0 w 117"/>
                <a:gd name="T11" fmla="*/ 35 h 87"/>
                <a:gd name="T12" fmla="*/ 0 60000 65536"/>
                <a:gd name="T13" fmla="*/ 0 60000 65536"/>
                <a:gd name="T14" fmla="*/ 0 60000 65536"/>
                <a:gd name="T15" fmla="*/ 0 60000 65536"/>
                <a:gd name="T16" fmla="*/ 0 60000 65536"/>
                <a:gd name="T17" fmla="*/ 0 60000 65536"/>
                <a:gd name="T18" fmla="*/ 0 w 117"/>
                <a:gd name="T19" fmla="*/ 0 h 87"/>
                <a:gd name="T20" fmla="*/ 117 w 117"/>
                <a:gd name="T21" fmla="*/ 87 h 87"/>
              </a:gdLst>
              <a:ahLst/>
              <a:cxnLst>
                <a:cxn ang="T12">
                  <a:pos x="T0" y="T1"/>
                </a:cxn>
                <a:cxn ang="T13">
                  <a:pos x="T2" y="T3"/>
                </a:cxn>
                <a:cxn ang="T14">
                  <a:pos x="T4" y="T5"/>
                </a:cxn>
                <a:cxn ang="T15">
                  <a:pos x="T6" y="T7"/>
                </a:cxn>
                <a:cxn ang="T16">
                  <a:pos x="T8" y="T9"/>
                </a:cxn>
                <a:cxn ang="T17">
                  <a:pos x="T10" y="T11"/>
                </a:cxn>
              </a:cxnLst>
              <a:rect l="T18" t="T19" r="T20" b="T21"/>
              <a:pathLst>
                <a:path w="117" h="87">
                  <a:moveTo>
                    <a:pt x="0" y="35"/>
                  </a:moveTo>
                  <a:lnTo>
                    <a:pt x="80" y="0"/>
                  </a:lnTo>
                  <a:lnTo>
                    <a:pt x="116" y="29"/>
                  </a:lnTo>
                  <a:lnTo>
                    <a:pt x="76" y="86"/>
                  </a:lnTo>
                  <a:lnTo>
                    <a:pt x="33" y="60"/>
                  </a:lnTo>
                  <a:lnTo>
                    <a:pt x="0" y="35"/>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15" name="Freeform 94">
              <a:extLst>
                <a:ext uri="{FF2B5EF4-FFF2-40B4-BE49-F238E27FC236}">
                  <a16:creationId xmlns:a16="http://schemas.microsoft.com/office/drawing/2014/main" id="{09FDD729-2F71-4D38-B9D3-6CD93EAE215B}"/>
                </a:ext>
              </a:extLst>
            </p:cNvPr>
            <p:cNvSpPr>
              <a:spLocks/>
            </p:cNvSpPr>
            <p:nvPr/>
          </p:nvSpPr>
          <p:spPr bwMode="auto">
            <a:xfrm>
              <a:off x="1797" y="3193"/>
              <a:ext cx="83" cy="264"/>
            </a:xfrm>
            <a:custGeom>
              <a:avLst/>
              <a:gdLst>
                <a:gd name="T0" fmla="*/ 82 w 83"/>
                <a:gd name="T1" fmla="*/ 0 h 264"/>
                <a:gd name="T2" fmla="*/ 0 w 83"/>
                <a:gd name="T3" fmla="*/ 34 h 264"/>
                <a:gd name="T4" fmla="*/ 0 w 83"/>
                <a:gd name="T5" fmla="*/ 263 h 264"/>
                <a:gd name="T6" fmla="*/ 82 w 83"/>
                <a:gd name="T7" fmla="*/ 228 h 264"/>
                <a:gd name="T8" fmla="*/ 82 w 83"/>
                <a:gd name="T9" fmla="*/ 0 h 264"/>
                <a:gd name="T10" fmla="*/ 0 60000 65536"/>
                <a:gd name="T11" fmla="*/ 0 60000 65536"/>
                <a:gd name="T12" fmla="*/ 0 60000 65536"/>
                <a:gd name="T13" fmla="*/ 0 60000 65536"/>
                <a:gd name="T14" fmla="*/ 0 60000 65536"/>
                <a:gd name="T15" fmla="*/ 0 w 83"/>
                <a:gd name="T16" fmla="*/ 0 h 264"/>
                <a:gd name="T17" fmla="*/ 83 w 83"/>
                <a:gd name="T18" fmla="*/ 264 h 264"/>
              </a:gdLst>
              <a:ahLst/>
              <a:cxnLst>
                <a:cxn ang="T10">
                  <a:pos x="T0" y="T1"/>
                </a:cxn>
                <a:cxn ang="T11">
                  <a:pos x="T2" y="T3"/>
                </a:cxn>
                <a:cxn ang="T12">
                  <a:pos x="T4" y="T5"/>
                </a:cxn>
                <a:cxn ang="T13">
                  <a:pos x="T6" y="T7"/>
                </a:cxn>
                <a:cxn ang="T14">
                  <a:pos x="T8" y="T9"/>
                </a:cxn>
              </a:cxnLst>
              <a:rect l="T15" t="T16" r="T17" b="T18"/>
              <a:pathLst>
                <a:path w="83" h="264">
                  <a:moveTo>
                    <a:pt x="82" y="0"/>
                  </a:moveTo>
                  <a:lnTo>
                    <a:pt x="0" y="34"/>
                  </a:lnTo>
                  <a:lnTo>
                    <a:pt x="0" y="263"/>
                  </a:lnTo>
                  <a:lnTo>
                    <a:pt x="82" y="228"/>
                  </a:lnTo>
                  <a:lnTo>
                    <a:pt x="82"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grpSp>
        <p:nvGrpSpPr>
          <p:cNvPr id="5176" name="Group 95">
            <a:extLst>
              <a:ext uri="{FF2B5EF4-FFF2-40B4-BE49-F238E27FC236}">
                <a16:creationId xmlns:a16="http://schemas.microsoft.com/office/drawing/2014/main" id="{E994F229-99AF-458B-A3BD-B62DFD190CDC}"/>
              </a:ext>
            </a:extLst>
          </p:cNvPr>
          <p:cNvGrpSpPr>
            <a:grpSpLocks/>
          </p:cNvGrpSpPr>
          <p:nvPr/>
        </p:nvGrpSpPr>
        <p:grpSpPr bwMode="auto">
          <a:xfrm>
            <a:off x="3810000" y="4578350"/>
            <a:ext cx="184150" cy="444500"/>
            <a:chOff x="2400" y="2884"/>
            <a:chExt cx="116" cy="280"/>
          </a:xfrm>
        </p:grpSpPr>
        <p:sp>
          <p:nvSpPr>
            <p:cNvPr id="5210" name="Freeform 96">
              <a:extLst>
                <a:ext uri="{FF2B5EF4-FFF2-40B4-BE49-F238E27FC236}">
                  <a16:creationId xmlns:a16="http://schemas.microsoft.com/office/drawing/2014/main" id="{ADAFC352-1FC2-4240-B1F0-64E185D40FB7}"/>
                </a:ext>
              </a:extLst>
            </p:cNvPr>
            <p:cNvSpPr>
              <a:spLocks/>
            </p:cNvSpPr>
            <p:nvPr/>
          </p:nvSpPr>
          <p:spPr bwMode="auto">
            <a:xfrm>
              <a:off x="2400" y="2907"/>
              <a:ext cx="36" cy="257"/>
            </a:xfrm>
            <a:custGeom>
              <a:avLst/>
              <a:gdLst>
                <a:gd name="T0" fmla="*/ 0 w 36"/>
                <a:gd name="T1" fmla="*/ 0 h 257"/>
                <a:gd name="T2" fmla="*/ 0 w 36"/>
                <a:gd name="T3" fmla="*/ 225 h 257"/>
                <a:gd name="T4" fmla="*/ 35 w 36"/>
                <a:gd name="T5" fmla="*/ 256 h 257"/>
                <a:gd name="T6" fmla="*/ 35 w 36"/>
                <a:gd name="T7" fmla="*/ 25 h 257"/>
                <a:gd name="T8" fmla="*/ 0 w 36"/>
                <a:gd name="T9" fmla="*/ 0 h 257"/>
                <a:gd name="T10" fmla="*/ 0 60000 65536"/>
                <a:gd name="T11" fmla="*/ 0 60000 65536"/>
                <a:gd name="T12" fmla="*/ 0 60000 65536"/>
                <a:gd name="T13" fmla="*/ 0 60000 65536"/>
                <a:gd name="T14" fmla="*/ 0 60000 65536"/>
                <a:gd name="T15" fmla="*/ 0 w 36"/>
                <a:gd name="T16" fmla="*/ 0 h 257"/>
                <a:gd name="T17" fmla="*/ 36 w 36"/>
                <a:gd name="T18" fmla="*/ 257 h 257"/>
              </a:gdLst>
              <a:ahLst/>
              <a:cxnLst>
                <a:cxn ang="T10">
                  <a:pos x="T0" y="T1"/>
                </a:cxn>
                <a:cxn ang="T11">
                  <a:pos x="T2" y="T3"/>
                </a:cxn>
                <a:cxn ang="T12">
                  <a:pos x="T4" y="T5"/>
                </a:cxn>
                <a:cxn ang="T13">
                  <a:pos x="T6" y="T7"/>
                </a:cxn>
                <a:cxn ang="T14">
                  <a:pos x="T8" y="T9"/>
                </a:cxn>
              </a:cxnLst>
              <a:rect l="T15" t="T16" r="T17" b="T18"/>
              <a:pathLst>
                <a:path w="36" h="257">
                  <a:moveTo>
                    <a:pt x="0" y="0"/>
                  </a:moveTo>
                  <a:lnTo>
                    <a:pt x="0" y="225"/>
                  </a:lnTo>
                  <a:lnTo>
                    <a:pt x="35" y="256"/>
                  </a:lnTo>
                  <a:lnTo>
                    <a:pt x="35"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11" name="Freeform 97">
              <a:extLst>
                <a:ext uri="{FF2B5EF4-FFF2-40B4-BE49-F238E27FC236}">
                  <a16:creationId xmlns:a16="http://schemas.microsoft.com/office/drawing/2014/main" id="{38809D10-3152-4E65-87FC-BB7B0713B52B}"/>
                </a:ext>
              </a:extLst>
            </p:cNvPr>
            <p:cNvSpPr>
              <a:spLocks/>
            </p:cNvSpPr>
            <p:nvPr/>
          </p:nvSpPr>
          <p:spPr bwMode="auto">
            <a:xfrm>
              <a:off x="2400" y="2890"/>
              <a:ext cx="116" cy="88"/>
            </a:xfrm>
            <a:custGeom>
              <a:avLst/>
              <a:gdLst>
                <a:gd name="T0" fmla="*/ 0 w 116"/>
                <a:gd name="T1" fmla="*/ 36 h 88"/>
                <a:gd name="T2" fmla="*/ 79 w 116"/>
                <a:gd name="T3" fmla="*/ 0 h 88"/>
                <a:gd name="T4" fmla="*/ 115 w 116"/>
                <a:gd name="T5" fmla="*/ 29 h 88"/>
                <a:gd name="T6" fmla="*/ 75 w 116"/>
                <a:gd name="T7" fmla="*/ 87 h 88"/>
                <a:gd name="T8" fmla="*/ 33 w 116"/>
                <a:gd name="T9" fmla="*/ 61 h 88"/>
                <a:gd name="T10" fmla="*/ 0 w 116"/>
                <a:gd name="T11" fmla="*/ 36 h 88"/>
                <a:gd name="T12" fmla="*/ 0 60000 65536"/>
                <a:gd name="T13" fmla="*/ 0 60000 65536"/>
                <a:gd name="T14" fmla="*/ 0 60000 65536"/>
                <a:gd name="T15" fmla="*/ 0 60000 65536"/>
                <a:gd name="T16" fmla="*/ 0 60000 65536"/>
                <a:gd name="T17" fmla="*/ 0 60000 65536"/>
                <a:gd name="T18" fmla="*/ 0 w 116"/>
                <a:gd name="T19" fmla="*/ 0 h 88"/>
                <a:gd name="T20" fmla="*/ 116 w 116"/>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116" h="88">
                  <a:moveTo>
                    <a:pt x="0" y="36"/>
                  </a:moveTo>
                  <a:lnTo>
                    <a:pt x="79" y="0"/>
                  </a:lnTo>
                  <a:lnTo>
                    <a:pt x="115" y="29"/>
                  </a:lnTo>
                  <a:lnTo>
                    <a:pt x="75" y="87"/>
                  </a:lnTo>
                  <a:lnTo>
                    <a:pt x="33" y="61"/>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12" name="Freeform 98">
              <a:extLst>
                <a:ext uri="{FF2B5EF4-FFF2-40B4-BE49-F238E27FC236}">
                  <a16:creationId xmlns:a16="http://schemas.microsoft.com/office/drawing/2014/main" id="{994E9DA1-5349-47FC-AA28-1777BF1FB3FB}"/>
                </a:ext>
              </a:extLst>
            </p:cNvPr>
            <p:cNvSpPr>
              <a:spLocks/>
            </p:cNvSpPr>
            <p:nvPr/>
          </p:nvSpPr>
          <p:spPr bwMode="auto">
            <a:xfrm>
              <a:off x="2432" y="2884"/>
              <a:ext cx="82" cy="263"/>
            </a:xfrm>
            <a:custGeom>
              <a:avLst/>
              <a:gdLst>
                <a:gd name="T0" fmla="*/ 81 w 82"/>
                <a:gd name="T1" fmla="*/ 0 h 263"/>
                <a:gd name="T2" fmla="*/ 0 w 82"/>
                <a:gd name="T3" fmla="*/ 34 h 263"/>
                <a:gd name="T4" fmla="*/ 0 w 82"/>
                <a:gd name="T5" fmla="*/ 262 h 263"/>
                <a:gd name="T6" fmla="*/ 81 w 82"/>
                <a:gd name="T7" fmla="*/ 227 h 263"/>
                <a:gd name="T8" fmla="*/ 81 w 82"/>
                <a:gd name="T9" fmla="*/ 0 h 263"/>
                <a:gd name="T10" fmla="*/ 0 60000 65536"/>
                <a:gd name="T11" fmla="*/ 0 60000 65536"/>
                <a:gd name="T12" fmla="*/ 0 60000 65536"/>
                <a:gd name="T13" fmla="*/ 0 60000 65536"/>
                <a:gd name="T14" fmla="*/ 0 60000 65536"/>
                <a:gd name="T15" fmla="*/ 0 w 82"/>
                <a:gd name="T16" fmla="*/ 0 h 263"/>
                <a:gd name="T17" fmla="*/ 82 w 82"/>
                <a:gd name="T18" fmla="*/ 263 h 263"/>
              </a:gdLst>
              <a:ahLst/>
              <a:cxnLst>
                <a:cxn ang="T10">
                  <a:pos x="T0" y="T1"/>
                </a:cxn>
                <a:cxn ang="T11">
                  <a:pos x="T2" y="T3"/>
                </a:cxn>
                <a:cxn ang="T12">
                  <a:pos x="T4" y="T5"/>
                </a:cxn>
                <a:cxn ang="T13">
                  <a:pos x="T6" y="T7"/>
                </a:cxn>
                <a:cxn ang="T14">
                  <a:pos x="T8" y="T9"/>
                </a:cxn>
              </a:cxnLst>
              <a:rect l="T15" t="T16" r="T17" b="T18"/>
              <a:pathLst>
                <a:path w="82" h="263">
                  <a:moveTo>
                    <a:pt x="81" y="0"/>
                  </a:moveTo>
                  <a:lnTo>
                    <a:pt x="0" y="34"/>
                  </a:lnTo>
                  <a:lnTo>
                    <a:pt x="0" y="262"/>
                  </a:lnTo>
                  <a:lnTo>
                    <a:pt x="81" y="227"/>
                  </a:lnTo>
                  <a:lnTo>
                    <a:pt x="81"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grpSp>
        <p:nvGrpSpPr>
          <p:cNvPr id="5177" name="Group 99">
            <a:extLst>
              <a:ext uri="{FF2B5EF4-FFF2-40B4-BE49-F238E27FC236}">
                <a16:creationId xmlns:a16="http://schemas.microsoft.com/office/drawing/2014/main" id="{D7B87B49-5B5A-4D5F-833E-4D80519E17F4}"/>
              </a:ext>
            </a:extLst>
          </p:cNvPr>
          <p:cNvGrpSpPr>
            <a:grpSpLocks/>
          </p:cNvGrpSpPr>
          <p:nvPr/>
        </p:nvGrpSpPr>
        <p:grpSpPr bwMode="auto">
          <a:xfrm>
            <a:off x="4092575" y="4425950"/>
            <a:ext cx="184150" cy="449263"/>
            <a:chOff x="2578" y="2788"/>
            <a:chExt cx="116" cy="283"/>
          </a:xfrm>
        </p:grpSpPr>
        <p:sp>
          <p:nvSpPr>
            <p:cNvPr id="5207" name="Freeform 100">
              <a:extLst>
                <a:ext uri="{FF2B5EF4-FFF2-40B4-BE49-F238E27FC236}">
                  <a16:creationId xmlns:a16="http://schemas.microsoft.com/office/drawing/2014/main" id="{166B871B-DB72-46A7-8313-623658A2C489}"/>
                </a:ext>
              </a:extLst>
            </p:cNvPr>
            <p:cNvSpPr>
              <a:spLocks/>
            </p:cNvSpPr>
            <p:nvPr/>
          </p:nvSpPr>
          <p:spPr bwMode="auto">
            <a:xfrm>
              <a:off x="2578" y="2814"/>
              <a:ext cx="34" cy="257"/>
            </a:xfrm>
            <a:custGeom>
              <a:avLst/>
              <a:gdLst>
                <a:gd name="T0" fmla="*/ 0 w 34"/>
                <a:gd name="T1" fmla="*/ 0 h 257"/>
                <a:gd name="T2" fmla="*/ 0 w 34"/>
                <a:gd name="T3" fmla="*/ 225 h 257"/>
                <a:gd name="T4" fmla="*/ 33 w 34"/>
                <a:gd name="T5" fmla="*/ 256 h 257"/>
                <a:gd name="T6" fmla="*/ 33 w 34"/>
                <a:gd name="T7" fmla="*/ 25 h 257"/>
                <a:gd name="T8" fmla="*/ 0 w 34"/>
                <a:gd name="T9" fmla="*/ 0 h 257"/>
                <a:gd name="T10" fmla="*/ 0 60000 65536"/>
                <a:gd name="T11" fmla="*/ 0 60000 65536"/>
                <a:gd name="T12" fmla="*/ 0 60000 65536"/>
                <a:gd name="T13" fmla="*/ 0 60000 65536"/>
                <a:gd name="T14" fmla="*/ 0 60000 65536"/>
                <a:gd name="T15" fmla="*/ 0 w 34"/>
                <a:gd name="T16" fmla="*/ 0 h 257"/>
                <a:gd name="T17" fmla="*/ 34 w 34"/>
                <a:gd name="T18" fmla="*/ 257 h 257"/>
              </a:gdLst>
              <a:ahLst/>
              <a:cxnLst>
                <a:cxn ang="T10">
                  <a:pos x="T0" y="T1"/>
                </a:cxn>
                <a:cxn ang="T11">
                  <a:pos x="T2" y="T3"/>
                </a:cxn>
                <a:cxn ang="T12">
                  <a:pos x="T4" y="T5"/>
                </a:cxn>
                <a:cxn ang="T13">
                  <a:pos x="T6" y="T7"/>
                </a:cxn>
                <a:cxn ang="T14">
                  <a:pos x="T8" y="T9"/>
                </a:cxn>
              </a:cxnLst>
              <a:rect l="T15" t="T16" r="T17" b="T18"/>
              <a:pathLst>
                <a:path w="34" h="257">
                  <a:moveTo>
                    <a:pt x="0" y="0"/>
                  </a:moveTo>
                  <a:lnTo>
                    <a:pt x="0" y="225"/>
                  </a:lnTo>
                  <a:lnTo>
                    <a:pt x="33" y="256"/>
                  </a:lnTo>
                  <a:lnTo>
                    <a:pt x="33"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08" name="Freeform 101">
              <a:extLst>
                <a:ext uri="{FF2B5EF4-FFF2-40B4-BE49-F238E27FC236}">
                  <a16:creationId xmlns:a16="http://schemas.microsoft.com/office/drawing/2014/main" id="{BEC0D1E4-8F5F-43B7-9D76-13E14FCB93BB}"/>
                </a:ext>
              </a:extLst>
            </p:cNvPr>
            <p:cNvSpPr>
              <a:spLocks/>
            </p:cNvSpPr>
            <p:nvPr/>
          </p:nvSpPr>
          <p:spPr bwMode="auto">
            <a:xfrm>
              <a:off x="2578" y="2795"/>
              <a:ext cx="116" cy="90"/>
            </a:xfrm>
            <a:custGeom>
              <a:avLst/>
              <a:gdLst>
                <a:gd name="T0" fmla="*/ 0 w 116"/>
                <a:gd name="T1" fmla="*/ 36 h 90"/>
                <a:gd name="T2" fmla="*/ 79 w 116"/>
                <a:gd name="T3" fmla="*/ 0 h 90"/>
                <a:gd name="T4" fmla="*/ 115 w 116"/>
                <a:gd name="T5" fmla="*/ 30 h 90"/>
                <a:gd name="T6" fmla="*/ 75 w 116"/>
                <a:gd name="T7" fmla="*/ 89 h 90"/>
                <a:gd name="T8" fmla="*/ 33 w 116"/>
                <a:gd name="T9" fmla="*/ 62 h 90"/>
                <a:gd name="T10" fmla="*/ 0 w 116"/>
                <a:gd name="T11" fmla="*/ 36 h 90"/>
                <a:gd name="T12" fmla="*/ 0 60000 65536"/>
                <a:gd name="T13" fmla="*/ 0 60000 65536"/>
                <a:gd name="T14" fmla="*/ 0 60000 65536"/>
                <a:gd name="T15" fmla="*/ 0 60000 65536"/>
                <a:gd name="T16" fmla="*/ 0 60000 65536"/>
                <a:gd name="T17" fmla="*/ 0 60000 65536"/>
                <a:gd name="T18" fmla="*/ 0 w 116"/>
                <a:gd name="T19" fmla="*/ 0 h 90"/>
                <a:gd name="T20" fmla="*/ 116 w 116"/>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16" h="90">
                  <a:moveTo>
                    <a:pt x="0" y="36"/>
                  </a:moveTo>
                  <a:lnTo>
                    <a:pt x="79" y="0"/>
                  </a:lnTo>
                  <a:lnTo>
                    <a:pt x="115" y="30"/>
                  </a:lnTo>
                  <a:lnTo>
                    <a:pt x="75" y="89"/>
                  </a:lnTo>
                  <a:lnTo>
                    <a:pt x="33" y="62"/>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09" name="Freeform 102">
              <a:extLst>
                <a:ext uri="{FF2B5EF4-FFF2-40B4-BE49-F238E27FC236}">
                  <a16:creationId xmlns:a16="http://schemas.microsoft.com/office/drawing/2014/main" id="{57FC0484-B03D-4878-B089-46D4D323223D}"/>
                </a:ext>
              </a:extLst>
            </p:cNvPr>
            <p:cNvSpPr>
              <a:spLocks/>
            </p:cNvSpPr>
            <p:nvPr/>
          </p:nvSpPr>
          <p:spPr bwMode="auto">
            <a:xfrm>
              <a:off x="2610" y="2788"/>
              <a:ext cx="82" cy="264"/>
            </a:xfrm>
            <a:custGeom>
              <a:avLst/>
              <a:gdLst>
                <a:gd name="T0" fmla="*/ 81 w 82"/>
                <a:gd name="T1" fmla="*/ 0 h 264"/>
                <a:gd name="T2" fmla="*/ 0 w 82"/>
                <a:gd name="T3" fmla="*/ 34 h 264"/>
                <a:gd name="T4" fmla="*/ 0 w 82"/>
                <a:gd name="T5" fmla="*/ 263 h 264"/>
                <a:gd name="T6" fmla="*/ 81 w 82"/>
                <a:gd name="T7" fmla="*/ 228 h 264"/>
                <a:gd name="T8" fmla="*/ 81 w 82"/>
                <a:gd name="T9" fmla="*/ 0 h 264"/>
                <a:gd name="T10" fmla="*/ 0 60000 65536"/>
                <a:gd name="T11" fmla="*/ 0 60000 65536"/>
                <a:gd name="T12" fmla="*/ 0 60000 65536"/>
                <a:gd name="T13" fmla="*/ 0 60000 65536"/>
                <a:gd name="T14" fmla="*/ 0 60000 65536"/>
                <a:gd name="T15" fmla="*/ 0 w 82"/>
                <a:gd name="T16" fmla="*/ 0 h 264"/>
                <a:gd name="T17" fmla="*/ 82 w 82"/>
                <a:gd name="T18" fmla="*/ 264 h 264"/>
              </a:gdLst>
              <a:ahLst/>
              <a:cxnLst>
                <a:cxn ang="T10">
                  <a:pos x="T0" y="T1"/>
                </a:cxn>
                <a:cxn ang="T11">
                  <a:pos x="T2" y="T3"/>
                </a:cxn>
                <a:cxn ang="T12">
                  <a:pos x="T4" y="T5"/>
                </a:cxn>
                <a:cxn ang="T13">
                  <a:pos x="T6" y="T7"/>
                </a:cxn>
                <a:cxn ang="T14">
                  <a:pos x="T8" y="T9"/>
                </a:cxn>
              </a:cxnLst>
              <a:rect l="T15" t="T16" r="T17" b="T18"/>
              <a:pathLst>
                <a:path w="82" h="264">
                  <a:moveTo>
                    <a:pt x="81" y="0"/>
                  </a:moveTo>
                  <a:lnTo>
                    <a:pt x="0" y="34"/>
                  </a:lnTo>
                  <a:lnTo>
                    <a:pt x="0" y="263"/>
                  </a:lnTo>
                  <a:lnTo>
                    <a:pt x="81" y="228"/>
                  </a:lnTo>
                  <a:lnTo>
                    <a:pt x="81"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grpSp>
        <p:nvGrpSpPr>
          <p:cNvPr id="5178" name="Group 103">
            <a:extLst>
              <a:ext uri="{FF2B5EF4-FFF2-40B4-BE49-F238E27FC236}">
                <a16:creationId xmlns:a16="http://schemas.microsoft.com/office/drawing/2014/main" id="{85BF4B70-CB47-447E-A5DE-17770CDA961A}"/>
              </a:ext>
            </a:extLst>
          </p:cNvPr>
          <p:cNvGrpSpPr>
            <a:grpSpLocks/>
          </p:cNvGrpSpPr>
          <p:nvPr/>
        </p:nvGrpSpPr>
        <p:grpSpPr bwMode="auto">
          <a:xfrm>
            <a:off x="4479925" y="4200525"/>
            <a:ext cx="182563" cy="449263"/>
            <a:chOff x="2822" y="2646"/>
            <a:chExt cx="115" cy="283"/>
          </a:xfrm>
        </p:grpSpPr>
        <p:sp>
          <p:nvSpPr>
            <p:cNvPr id="5204" name="Freeform 104">
              <a:extLst>
                <a:ext uri="{FF2B5EF4-FFF2-40B4-BE49-F238E27FC236}">
                  <a16:creationId xmlns:a16="http://schemas.microsoft.com/office/drawing/2014/main" id="{053A427C-E5D3-407E-90E6-1B86EABFE3D1}"/>
                </a:ext>
              </a:extLst>
            </p:cNvPr>
            <p:cNvSpPr>
              <a:spLocks/>
            </p:cNvSpPr>
            <p:nvPr/>
          </p:nvSpPr>
          <p:spPr bwMode="auto">
            <a:xfrm>
              <a:off x="2822" y="2672"/>
              <a:ext cx="34" cy="257"/>
            </a:xfrm>
            <a:custGeom>
              <a:avLst/>
              <a:gdLst>
                <a:gd name="T0" fmla="*/ 0 w 34"/>
                <a:gd name="T1" fmla="*/ 0 h 257"/>
                <a:gd name="T2" fmla="*/ 0 w 34"/>
                <a:gd name="T3" fmla="*/ 225 h 257"/>
                <a:gd name="T4" fmla="*/ 33 w 34"/>
                <a:gd name="T5" fmla="*/ 256 h 257"/>
                <a:gd name="T6" fmla="*/ 33 w 34"/>
                <a:gd name="T7" fmla="*/ 25 h 257"/>
                <a:gd name="T8" fmla="*/ 0 w 34"/>
                <a:gd name="T9" fmla="*/ 0 h 257"/>
                <a:gd name="T10" fmla="*/ 0 60000 65536"/>
                <a:gd name="T11" fmla="*/ 0 60000 65536"/>
                <a:gd name="T12" fmla="*/ 0 60000 65536"/>
                <a:gd name="T13" fmla="*/ 0 60000 65536"/>
                <a:gd name="T14" fmla="*/ 0 60000 65536"/>
                <a:gd name="T15" fmla="*/ 0 w 34"/>
                <a:gd name="T16" fmla="*/ 0 h 257"/>
                <a:gd name="T17" fmla="*/ 34 w 34"/>
                <a:gd name="T18" fmla="*/ 257 h 257"/>
              </a:gdLst>
              <a:ahLst/>
              <a:cxnLst>
                <a:cxn ang="T10">
                  <a:pos x="T0" y="T1"/>
                </a:cxn>
                <a:cxn ang="T11">
                  <a:pos x="T2" y="T3"/>
                </a:cxn>
                <a:cxn ang="T12">
                  <a:pos x="T4" y="T5"/>
                </a:cxn>
                <a:cxn ang="T13">
                  <a:pos x="T6" y="T7"/>
                </a:cxn>
                <a:cxn ang="T14">
                  <a:pos x="T8" y="T9"/>
                </a:cxn>
              </a:cxnLst>
              <a:rect l="T15" t="T16" r="T17" b="T18"/>
              <a:pathLst>
                <a:path w="34" h="257">
                  <a:moveTo>
                    <a:pt x="0" y="0"/>
                  </a:moveTo>
                  <a:lnTo>
                    <a:pt x="0" y="225"/>
                  </a:lnTo>
                  <a:lnTo>
                    <a:pt x="33" y="256"/>
                  </a:lnTo>
                  <a:lnTo>
                    <a:pt x="33" y="25"/>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05" name="Freeform 105">
              <a:extLst>
                <a:ext uri="{FF2B5EF4-FFF2-40B4-BE49-F238E27FC236}">
                  <a16:creationId xmlns:a16="http://schemas.microsoft.com/office/drawing/2014/main" id="{1CB95BDF-2EE8-4690-A1D0-9815DBB24342}"/>
                </a:ext>
              </a:extLst>
            </p:cNvPr>
            <p:cNvSpPr>
              <a:spLocks/>
            </p:cNvSpPr>
            <p:nvPr/>
          </p:nvSpPr>
          <p:spPr bwMode="auto">
            <a:xfrm>
              <a:off x="2822" y="2653"/>
              <a:ext cx="115" cy="90"/>
            </a:xfrm>
            <a:custGeom>
              <a:avLst/>
              <a:gdLst>
                <a:gd name="T0" fmla="*/ 0 w 115"/>
                <a:gd name="T1" fmla="*/ 36 h 90"/>
                <a:gd name="T2" fmla="*/ 79 w 115"/>
                <a:gd name="T3" fmla="*/ 0 h 90"/>
                <a:gd name="T4" fmla="*/ 114 w 115"/>
                <a:gd name="T5" fmla="*/ 30 h 90"/>
                <a:gd name="T6" fmla="*/ 75 w 115"/>
                <a:gd name="T7" fmla="*/ 89 h 90"/>
                <a:gd name="T8" fmla="*/ 33 w 115"/>
                <a:gd name="T9" fmla="*/ 62 h 90"/>
                <a:gd name="T10" fmla="*/ 0 w 115"/>
                <a:gd name="T11" fmla="*/ 36 h 90"/>
                <a:gd name="T12" fmla="*/ 0 60000 65536"/>
                <a:gd name="T13" fmla="*/ 0 60000 65536"/>
                <a:gd name="T14" fmla="*/ 0 60000 65536"/>
                <a:gd name="T15" fmla="*/ 0 60000 65536"/>
                <a:gd name="T16" fmla="*/ 0 60000 65536"/>
                <a:gd name="T17" fmla="*/ 0 60000 65536"/>
                <a:gd name="T18" fmla="*/ 0 w 115"/>
                <a:gd name="T19" fmla="*/ 0 h 90"/>
                <a:gd name="T20" fmla="*/ 115 w 115"/>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15" h="90">
                  <a:moveTo>
                    <a:pt x="0" y="36"/>
                  </a:moveTo>
                  <a:lnTo>
                    <a:pt x="79" y="0"/>
                  </a:lnTo>
                  <a:lnTo>
                    <a:pt x="114" y="30"/>
                  </a:lnTo>
                  <a:lnTo>
                    <a:pt x="75" y="89"/>
                  </a:lnTo>
                  <a:lnTo>
                    <a:pt x="33" y="62"/>
                  </a:lnTo>
                  <a:lnTo>
                    <a:pt x="0" y="36"/>
                  </a:lnTo>
                </a:path>
              </a:pathLst>
            </a:custGeom>
            <a:solidFill>
              <a:srgbClr val="00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06" name="Freeform 106">
              <a:extLst>
                <a:ext uri="{FF2B5EF4-FFF2-40B4-BE49-F238E27FC236}">
                  <a16:creationId xmlns:a16="http://schemas.microsoft.com/office/drawing/2014/main" id="{B93FA9FD-96AD-49FA-94FB-48C8FF7D38C0}"/>
                </a:ext>
              </a:extLst>
            </p:cNvPr>
            <p:cNvSpPr>
              <a:spLocks/>
            </p:cNvSpPr>
            <p:nvPr/>
          </p:nvSpPr>
          <p:spPr bwMode="auto">
            <a:xfrm>
              <a:off x="2852" y="2646"/>
              <a:ext cx="82" cy="264"/>
            </a:xfrm>
            <a:custGeom>
              <a:avLst/>
              <a:gdLst>
                <a:gd name="T0" fmla="*/ 81 w 82"/>
                <a:gd name="T1" fmla="*/ 0 h 264"/>
                <a:gd name="T2" fmla="*/ 0 w 82"/>
                <a:gd name="T3" fmla="*/ 34 h 264"/>
                <a:gd name="T4" fmla="*/ 0 w 82"/>
                <a:gd name="T5" fmla="*/ 263 h 264"/>
                <a:gd name="T6" fmla="*/ 81 w 82"/>
                <a:gd name="T7" fmla="*/ 228 h 264"/>
                <a:gd name="T8" fmla="*/ 81 w 82"/>
                <a:gd name="T9" fmla="*/ 0 h 264"/>
                <a:gd name="T10" fmla="*/ 0 60000 65536"/>
                <a:gd name="T11" fmla="*/ 0 60000 65536"/>
                <a:gd name="T12" fmla="*/ 0 60000 65536"/>
                <a:gd name="T13" fmla="*/ 0 60000 65536"/>
                <a:gd name="T14" fmla="*/ 0 60000 65536"/>
                <a:gd name="T15" fmla="*/ 0 w 82"/>
                <a:gd name="T16" fmla="*/ 0 h 264"/>
                <a:gd name="T17" fmla="*/ 82 w 82"/>
                <a:gd name="T18" fmla="*/ 264 h 264"/>
              </a:gdLst>
              <a:ahLst/>
              <a:cxnLst>
                <a:cxn ang="T10">
                  <a:pos x="T0" y="T1"/>
                </a:cxn>
                <a:cxn ang="T11">
                  <a:pos x="T2" y="T3"/>
                </a:cxn>
                <a:cxn ang="T12">
                  <a:pos x="T4" y="T5"/>
                </a:cxn>
                <a:cxn ang="T13">
                  <a:pos x="T6" y="T7"/>
                </a:cxn>
                <a:cxn ang="T14">
                  <a:pos x="T8" y="T9"/>
                </a:cxn>
              </a:cxnLst>
              <a:rect l="T15" t="T16" r="T17" b="T18"/>
              <a:pathLst>
                <a:path w="82" h="264">
                  <a:moveTo>
                    <a:pt x="81" y="0"/>
                  </a:moveTo>
                  <a:lnTo>
                    <a:pt x="0" y="34"/>
                  </a:lnTo>
                  <a:lnTo>
                    <a:pt x="0" y="263"/>
                  </a:lnTo>
                  <a:lnTo>
                    <a:pt x="81" y="228"/>
                  </a:lnTo>
                  <a:lnTo>
                    <a:pt x="81" y="0"/>
                  </a:lnTo>
                </a:path>
              </a:pathLst>
            </a:custGeom>
            <a:solidFill>
              <a:srgbClr val="00CC66"/>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grpSp>
      <p:grpSp>
        <p:nvGrpSpPr>
          <p:cNvPr id="5179" name="Group 107">
            <a:extLst>
              <a:ext uri="{FF2B5EF4-FFF2-40B4-BE49-F238E27FC236}">
                <a16:creationId xmlns:a16="http://schemas.microsoft.com/office/drawing/2014/main" id="{6E22EE8A-6B69-4159-B956-89A6DB0AE192}"/>
              </a:ext>
            </a:extLst>
          </p:cNvPr>
          <p:cNvGrpSpPr>
            <a:grpSpLocks/>
          </p:cNvGrpSpPr>
          <p:nvPr/>
        </p:nvGrpSpPr>
        <p:grpSpPr bwMode="auto">
          <a:xfrm>
            <a:off x="4465638" y="4457700"/>
            <a:ext cx="195262" cy="95250"/>
            <a:chOff x="2813" y="2808"/>
            <a:chExt cx="123" cy="60"/>
          </a:xfrm>
        </p:grpSpPr>
        <p:sp>
          <p:nvSpPr>
            <p:cNvPr id="5201" name="Freeform 108">
              <a:extLst>
                <a:ext uri="{FF2B5EF4-FFF2-40B4-BE49-F238E27FC236}">
                  <a16:creationId xmlns:a16="http://schemas.microsoft.com/office/drawing/2014/main" id="{2B78BE50-384F-4650-930C-AB4AC3B65298}"/>
                </a:ext>
              </a:extLst>
            </p:cNvPr>
            <p:cNvSpPr>
              <a:spLocks/>
            </p:cNvSpPr>
            <p:nvPr/>
          </p:nvSpPr>
          <p:spPr bwMode="auto">
            <a:xfrm>
              <a:off x="2813" y="2829"/>
              <a:ext cx="42" cy="39"/>
            </a:xfrm>
            <a:custGeom>
              <a:avLst/>
              <a:gdLst>
                <a:gd name="T0" fmla="*/ 0 w 42"/>
                <a:gd name="T1" fmla="*/ 0 h 39"/>
                <a:gd name="T2" fmla="*/ 6 w 42"/>
                <a:gd name="T3" fmla="*/ 38 h 39"/>
                <a:gd name="T4" fmla="*/ 41 w 42"/>
                <a:gd name="T5" fmla="*/ 38 h 39"/>
                <a:gd name="T6" fmla="*/ 36 w 42"/>
                <a:gd name="T7" fmla="*/ 0 h 39"/>
                <a:gd name="T8" fmla="*/ 0 w 42"/>
                <a:gd name="T9" fmla="*/ 0 h 39"/>
                <a:gd name="T10" fmla="*/ 0 60000 65536"/>
                <a:gd name="T11" fmla="*/ 0 60000 65536"/>
                <a:gd name="T12" fmla="*/ 0 60000 65536"/>
                <a:gd name="T13" fmla="*/ 0 60000 65536"/>
                <a:gd name="T14" fmla="*/ 0 60000 65536"/>
                <a:gd name="T15" fmla="*/ 0 w 42"/>
                <a:gd name="T16" fmla="*/ 0 h 39"/>
                <a:gd name="T17" fmla="*/ 42 w 42"/>
                <a:gd name="T18" fmla="*/ 39 h 39"/>
              </a:gdLst>
              <a:ahLst/>
              <a:cxnLst>
                <a:cxn ang="T10">
                  <a:pos x="T0" y="T1"/>
                </a:cxn>
                <a:cxn ang="T11">
                  <a:pos x="T2" y="T3"/>
                </a:cxn>
                <a:cxn ang="T12">
                  <a:pos x="T4" y="T5"/>
                </a:cxn>
                <a:cxn ang="T13">
                  <a:pos x="T6" y="T7"/>
                </a:cxn>
                <a:cxn ang="T14">
                  <a:pos x="T8" y="T9"/>
                </a:cxn>
              </a:cxnLst>
              <a:rect l="T15" t="T16" r="T17" b="T18"/>
              <a:pathLst>
                <a:path w="42" h="39">
                  <a:moveTo>
                    <a:pt x="0" y="0"/>
                  </a:moveTo>
                  <a:lnTo>
                    <a:pt x="6" y="38"/>
                  </a:lnTo>
                  <a:lnTo>
                    <a:pt x="41" y="38"/>
                  </a:lnTo>
                  <a:lnTo>
                    <a:pt x="36" y="0"/>
                  </a:lnTo>
                  <a:lnTo>
                    <a:pt x="0" y="0"/>
                  </a:lnTo>
                </a:path>
              </a:pathLst>
            </a:custGeom>
            <a:solidFill>
              <a:srgbClr val="CC66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02" name="Freeform 109">
              <a:extLst>
                <a:ext uri="{FF2B5EF4-FFF2-40B4-BE49-F238E27FC236}">
                  <a16:creationId xmlns:a16="http://schemas.microsoft.com/office/drawing/2014/main" id="{06A13C72-21A8-496C-A0F7-05279C70A125}"/>
                </a:ext>
              </a:extLst>
            </p:cNvPr>
            <p:cNvSpPr>
              <a:spLocks/>
            </p:cNvSpPr>
            <p:nvPr/>
          </p:nvSpPr>
          <p:spPr bwMode="auto">
            <a:xfrm>
              <a:off x="2814" y="2814"/>
              <a:ext cx="120" cy="19"/>
            </a:xfrm>
            <a:custGeom>
              <a:avLst/>
              <a:gdLst>
                <a:gd name="T0" fmla="*/ 0 w 120"/>
                <a:gd name="T1" fmla="*/ 18 h 19"/>
                <a:gd name="T2" fmla="*/ 82 w 120"/>
                <a:gd name="T3" fmla="*/ 0 h 19"/>
                <a:gd name="T4" fmla="*/ 119 w 120"/>
                <a:gd name="T5" fmla="*/ 0 h 19"/>
                <a:gd name="T6" fmla="*/ 80 w 120"/>
                <a:gd name="T7" fmla="*/ 17 h 19"/>
                <a:gd name="T8" fmla="*/ 36 w 120"/>
                <a:gd name="T9" fmla="*/ 18 h 19"/>
                <a:gd name="T10" fmla="*/ 0 w 120"/>
                <a:gd name="T11" fmla="*/ 18 h 19"/>
                <a:gd name="T12" fmla="*/ 0 60000 65536"/>
                <a:gd name="T13" fmla="*/ 0 60000 65536"/>
                <a:gd name="T14" fmla="*/ 0 60000 65536"/>
                <a:gd name="T15" fmla="*/ 0 60000 65536"/>
                <a:gd name="T16" fmla="*/ 0 60000 65536"/>
                <a:gd name="T17" fmla="*/ 0 60000 65536"/>
                <a:gd name="T18" fmla="*/ 0 w 120"/>
                <a:gd name="T19" fmla="*/ 0 h 19"/>
                <a:gd name="T20" fmla="*/ 120 w 120"/>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120" h="19">
                  <a:moveTo>
                    <a:pt x="0" y="18"/>
                  </a:moveTo>
                  <a:lnTo>
                    <a:pt x="82" y="0"/>
                  </a:lnTo>
                  <a:lnTo>
                    <a:pt x="119" y="0"/>
                  </a:lnTo>
                  <a:lnTo>
                    <a:pt x="80" y="17"/>
                  </a:lnTo>
                  <a:lnTo>
                    <a:pt x="36" y="18"/>
                  </a:lnTo>
                  <a:lnTo>
                    <a:pt x="0" y="18"/>
                  </a:lnTo>
                </a:path>
              </a:pathLst>
            </a:custGeom>
            <a:solidFill>
              <a:srgbClr val="FF99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hu-HU"/>
            </a:p>
          </p:txBody>
        </p:sp>
        <p:sp>
          <p:nvSpPr>
            <p:cNvPr id="5203" name="Freeform 110">
              <a:extLst>
                <a:ext uri="{FF2B5EF4-FFF2-40B4-BE49-F238E27FC236}">
                  <a16:creationId xmlns:a16="http://schemas.microsoft.com/office/drawing/2014/main" id="{2E007900-57C8-435C-B2C4-6A1E51F65F60}"/>
                </a:ext>
              </a:extLst>
            </p:cNvPr>
            <p:cNvSpPr>
              <a:spLocks/>
            </p:cNvSpPr>
            <p:nvPr/>
          </p:nvSpPr>
          <p:spPr bwMode="auto">
            <a:xfrm>
              <a:off x="2844" y="2808"/>
              <a:ext cx="92" cy="57"/>
            </a:xfrm>
            <a:custGeom>
              <a:avLst/>
              <a:gdLst>
                <a:gd name="T0" fmla="*/ 86 w 92"/>
                <a:gd name="T1" fmla="*/ 0 h 57"/>
                <a:gd name="T2" fmla="*/ 0 w 92"/>
                <a:gd name="T3" fmla="*/ 18 h 57"/>
                <a:gd name="T4" fmla="*/ 6 w 92"/>
                <a:gd name="T5" fmla="*/ 56 h 57"/>
                <a:gd name="T6" fmla="*/ 91 w 92"/>
                <a:gd name="T7" fmla="*/ 38 h 57"/>
                <a:gd name="T8" fmla="*/ 86 w 92"/>
                <a:gd name="T9" fmla="*/ 0 h 57"/>
                <a:gd name="T10" fmla="*/ 0 60000 65536"/>
                <a:gd name="T11" fmla="*/ 0 60000 65536"/>
                <a:gd name="T12" fmla="*/ 0 60000 65536"/>
                <a:gd name="T13" fmla="*/ 0 60000 65536"/>
                <a:gd name="T14" fmla="*/ 0 60000 65536"/>
                <a:gd name="T15" fmla="*/ 0 w 92"/>
                <a:gd name="T16" fmla="*/ 0 h 57"/>
                <a:gd name="T17" fmla="*/ 92 w 92"/>
                <a:gd name="T18" fmla="*/ 57 h 57"/>
              </a:gdLst>
              <a:ahLst/>
              <a:cxnLst>
                <a:cxn ang="T10">
                  <a:pos x="T0" y="T1"/>
                </a:cxn>
                <a:cxn ang="T11">
                  <a:pos x="T2" y="T3"/>
                </a:cxn>
                <a:cxn ang="T12">
                  <a:pos x="T4" y="T5"/>
                </a:cxn>
                <a:cxn ang="T13">
                  <a:pos x="T6" y="T7"/>
                </a:cxn>
                <a:cxn ang="T14">
                  <a:pos x="T8" y="T9"/>
                </a:cxn>
              </a:cxnLst>
              <a:rect l="T15" t="T16" r="T17" b="T18"/>
              <a:pathLst>
                <a:path w="92" h="57">
                  <a:moveTo>
                    <a:pt x="86" y="0"/>
                  </a:moveTo>
                  <a:lnTo>
                    <a:pt x="0" y="18"/>
                  </a:lnTo>
                  <a:lnTo>
                    <a:pt x="6" y="56"/>
                  </a:lnTo>
                  <a:lnTo>
                    <a:pt x="91" y="38"/>
                  </a:lnTo>
                  <a:lnTo>
                    <a:pt x="86" y="0"/>
                  </a:lnTo>
                </a:path>
              </a:pathLst>
            </a:custGeom>
            <a:solidFill>
              <a:srgbClr val="FFCC66"/>
            </a:solidFill>
            <a:ln w="12700" cap="rnd">
              <a:solidFill>
                <a:srgbClr val="FF9933"/>
              </a:solidFill>
              <a:round/>
              <a:headEnd type="none" w="sm" len="sm"/>
              <a:tailEnd type="none" w="sm" len="sm"/>
            </a:ln>
          </p:spPr>
          <p:txBody>
            <a:bodyPr/>
            <a:lstStyle/>
            <a:p>
              <a:endParaRPr lang="hu-HU"/>
            </a:p>
          </p:txBody>
        </p:sp>
      </p:grpSp>
      <p:sp>
        <p:nvSpPr>
          <p:cNvPr id="5180" name="Freeform 111">
            <a:extLst>
              <a:ext uri="{FF2B5EF4-FFF2-40B4-BE49-F238E27FC236}">
                <a16:creationId xmlns:a16="http://schemas.microsoft.com/office/drawing/2014/main" id="{2EF54F65-D314-442E-8065-7852A22E629A}"/>
              </a:ext>
            </a:extLst>
          </p:cNvPr>
          <p:cNvSpPr>
            <a:spLocks/>
          </p:cNvSpPr>
          <p:nvPr/>
        </p:nvSpPr>
        <p:spPr bwMode="auto">
          <a:xfrm>
            <a:off x="4475163" y="2027238"/>
            <a:ext cx="3868737" cy="2487612"/>
          </a:xfrm>
          <a:custGeom>
            <a:avLst/>
            <a:gdLst>
              <a:gd name="T0" fmla="*/ 0 w 2437"/>
              <a:gd name="T1" fmla="*/ 2147483646 h 1567"/>
              <a:gd name="T2" fmla="*/ 1980842556 w 2437"/>
              <a:gd name="T3" fmla="*/ 332660558 h 1567"/>
              <a:gd name="T4" fmla="*/ 1980842556 w 2437"/>
              <a:gd name="T5" fmla="*/ 877014199 h 1567"/>
              <a:gd name="T6" fmla="*/ 2147483646 w 2437"/>
              <a:gd name="T7" fmla="*/ 1013102609 h 1567"/>
              <a:gd name="T8" fmla="*/ 2147483646 w 2437"/>
              <a:gd name="T9" fmla="*/ 0 h 1567"/>
              <a:gd name="T10" fmla="*/ 272176840 w 2437"/>
              <a:gd name="T11" fmla="*/ 2147483646 h 1567"/>
              <a:gd name="T12" fmla="*/ 0 60000 65536"/>
              <a:gd name="T13" fmla="*/ 0 60000 65536"/>
              <a:gd name="T14" fmla="*/ 0 60000 65536"/>
              <a:gd name="T15" fmla="*/ 0 60000 65536"/>
              <a:gd name="T16" fmla="*/ 0 60000 65536"/>
              <a:gd name="T17" fmla="*/ 0 60000 65536"/>
              <a:gd name="T18" fmla="*/ 0 w 2437"/>
              <a:gd name="T19" fmla="*/ 0 h 1567"/>
              <a:gd name="T20" fmla="*/ 2437 w 2437"/>
              <a:gd name="T21" fmla="*/ 1567 h 1567"/>
            </a:gdLst>
            <a:ahLst/>
            <a:cxnLst>
              <a:cxn ang="T12">
                <a:pos x="T0" y="T1"/>
              </a:cxn>
              <a:cxn ang="T13">
                <a:pos x="T2" y="T3"/>
              </a:cxn>
              <a:cxn ang="T14">
                <a:pos x="T4" y="T5"/>
              </a:cxn>
              <a:cxn ang="T15">
                <a:pos x="T6" y="T7"/>
              </a:cxn>
              <a:cxn ang="T16">
                <a:pos x="T8" y="T9"/>
              </a:cxn>
              <a:cxn ang="T17">
                <a:pos x="T10" y="T11"/>
              </a:cxn>
            </a:cxnLst>
            <a:rect l="T18" t="T19" r="T20" b="T21"/>
            <a:pathLst>
              <a:path w="2437" h="1567">
                <a:moveTo>
                  <a:pt x="0" y="1545"/>
                </a:moveTo>
                <a:lnTo>
                  <a:pt x="786" y="132"/>
                </a:lnTo>
                <a:lnTo>
                  <a:pt x="786" y="348"/>
                </a:lnTo>
                <a:lnTo>
                  <a:pt x="882" y="402"/>
                </a:lnTo>
                <a:lnTo>
                  <a:pt x="2436" y="0"/>
                </a:lnTo>
                <a:lnTo>
                  <a:pt x="108" y="1566"/>
                </a:lnTo>
              </a:path>
            </a:pathLst>
          </a:custGeom>
          <a:solidFill>
            <a:schemeClr val="accent1"/>
          </a:solidFill>
          <a:ln w="12700" cap="rnd">
            <a:solidFill>
              <a:srgbClr val="969696"/>
            </a:solidFill>
            <a:prstDash val="dash"/>
            <a:round/>
            <a:headEnd type="none" w="sm" len="sm"/>
            <a:tailEnd type="none" w="sm" len="sm"/>
          </a:ln>
        </p:spPr>
        <p:txBody>
          <a:bodyPr/>
          <a:lstStyle/>
          <a:p>
            <a:endParaRPr lang="hu-HU"/>
          </a:p>
        </p:txBody>
      </p:sp>
      <p:sp>
        <p:nvSpPr>
          <p:cNvPr id="5181" name="Rectangle 112">
            <a:extLst>
              <a:ext uri="{FF2B5EF4-FFF2-40B4-BE49-F238E27FC236}">
                <a16:creationId xmlns:a16="http://schemas.microsoft.com/office/drawing/2014/main" id="{2DF1E81D-1C95-421A-970D-074B939C4731}"/>
              </a:ext>
            </a:extLst>
          </p:cNvPr>
          <p:cNvSpPr>
            <a:spLocks noChangeArrowheads="1"/>
          </p:cNvSpPr>
          <p:nvPr/>
        </p:nvSpPr>
        <p:spPr bwMode="auto">
          <a:xfrm>
            <a:off x="5308600" y="5037138"/>
            <a:ext cx="447675" cy="200025"/>
          </a:xfrm>
          <a:prstGeom prst="rect">
            <a:avLst/>
          </a:prstGeom>
          <a:solidFill>
            <a:srgbClr val="FF99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5182" name="Rectangle 113">
            <a:extLst>
              <a:ext uri="{FF2B5EF4-FFF2-40B4-BE49-F238E27FC236}">
                <a16:creationId xmlns:a16="http://schemas.microsoft.com/office/drawing/2014/main" id="{8250329D-97A1-45FD-AF50-D1DE1426CF53}"/>
              </a:ext>
            </a:extLst>
          </p:cNvPr>
          <p:cNvSpPr>
            <a:spLocks noChangeArrowheads="1"/>
          </p:cNvSpPr>
          <p:nvPr/>
        </p:nvSpPr>
        <p:spPr bwMode="auto">
          <a:xfrm>
            <a:off x="5308600" y="5418138"/>
            <a:ext cx="447675" cy="200025"/>
          </a:xfrm>
          <a:prstGeom prst="rect">
            <a:avLst/>
          </a:prstGeom>
          <a:pattFill prst="dkUpDiag">
            <a:fgClr>
              <a:srgbClr val="CC99FF"/>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5183" name="Rectangle 114">
            <a:extLst>
              <a:ext uri="{FF2B5EF4-FFF2-40B4-BE49-F238E27FC236}">
                <a16:creationId xmlns:a16="http://schemas.microsoft.com/office/drawing/2014/main" id="{DA3B4D5B-CD43-47E7-9D68-4E1BD367F373}"/>
              </a:ext>
            </a:extLst>
          </p:cNvPr>
          <p:cNvSpPr>
            <a:spLocks noChangeArrowheads="1"/>
          </p:cNvSpPr>
          <p:nvPr/>
        </p:nvSpPr>
        <p:spPr bwMode="auto">
          <a:xfrm>
            <a:off x="5308600" y="5788025"/>
            <a:ext cx="447675" cy="200025"/>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5184" name="Rectangle 115">
            <a:extLst>
              <a:ext uri="{FF2B5EF4-FFF2-40B4-BE49-F238E27FC236}">
                <a16:creationId xmlns:a16="http://schemas.microsoft.com/office/drawing/2014/main" id="{21BEE4B1-D565-4F8A-984E-BA47C2B486DE}"/>
              </a:ext>
            </a:extLst>
          </p:cNvPr>
          <p:cNvSpPr>
            <a:spLocks noChangeArrowheads="1"/>
          </p:cNvSpPr>
          <p:nvPr/>
        </p:nvSpPr>
        <p:spPr bwMode="auto">
          <a:xfrm>
            <a:off x="5314950" y="4662488"/>
            <a:ext cx="434975" cy="187325"/>
          </a:xfrm>
          <a:prstGeom prst="rect">
            <a:avLst/>
          </a:prstGeom>
          <a:solidFill>
            <a:srgbClr val="FFCC66"/>
          </a:solidFill>
          <a:ln w="12700">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5185" name="Rectangle 116">
            <a:extLst>
              <a:ext uri="{FF2B5EF4-FFF2-40B4-BE49-F238E27FC236}">
                <a16:creationId xmlns:a16="http://schemas.microsoft.com/office/drawing/2014/main" id="{A85BE7B4-F45C-4790-939E-7529FA270470}"/>
              </a:ext>
            </a:extLst>
          </p:cNvPr>
          <p:cNvSpPr>
            <a:spLocks noChangeArrowheads="1"/>
          </p:cNvSpPr>
          <p:nvPr/>
        </p:nvSpPr>
        <p:spPr bwMode="auto">
          <a:xfrm>
            <a:off x="5949950" y="4579938"/>
            <a:ext cx="2216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Index entry header</a:t>
            </a:r>
          </a:p>
        </p:txBody>
      </p:sp>
      <p:sp>
        <p:nvSpPr>
          <p:cNvPr id="5186" name="Rectangle 117">
            <a:extLst>
              <a:ext uri="{FF2B5EF4-FFF2-40B4-BE49-F238E27FC236}">
                <a16:creationId xmlns:a16="http://schemas.microsoft.com/office/drawing/2014/main" id="{D2D21B90-11A0-48A1-AA1D-A0C2FBCA5BBD}"/>
              </a:ext>
            </a:extLst>
          </p:cNvPr>
          <p:cNvSpPr>
            <a:spLocks noChangeArrowheads="1"/>
          </p:cNvSpPr>
          <p:nvPr/>
        </p:nvSpPr>
        <p:spPr bwMode="auto">
          <a:xfrm>
            <a:off x="5949950" y="4960938"/>
            <a:ext cx="2228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Key column length</a:t>
            </a:r>
          </a:p>
        </p:txBody>
      </p:sp>
      <p:sp>
        <p:nvSpPr>
          <p:cNvPr id="5187" name="Rectangle 118">
            <a:extLst>
              <a:ext uri="{FF2B5EF4-FFF2-40B4-BE49-F238E27FC236}">
                <a16:creationId xmlns:a16="http://schemas.microsoft.com/office/drawing/2014/main" id="{EAFA7895-2989-4C3D-BA18-E41F1FA785B0}"/>
              </a:ext>
            </a:extLst>
          </p:cNvPr>
          <p:cNvSpPr>
            <a:spLocks noChangeArrowheads="1"/>
          </p:cNvSpPr>
          <p:nvPr/>
        </p:nvSpPr>
        <p:spPr bwMode="auto">
          <a:xfrm>
            <a:off x="5949950" y="5341938"/>
            <a:ext cx="2127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Key column value</a:t>
            </a:r>
          </a:p>
        </p:txBody>
      </p:sp>
      <p:sp>
        <p:nvSpPr>
          <p:cNvPr id="5188" name="Rectangle 119">
            <a:extLst>
              <a:ext uri="{FF2B5EF4-FFF2-40B4-BE49-F238E27FC236}">
                <a16:creationId xmlns:a16="http://schemas.microsoft.com/office/drawing/2014/main" id="{0D5B3A85-B50B-4320-9739-63F772BDD00D}"/>
              </a:ext>
            </a:extLst>
          </p:cNvPr>
          <p:cNvSpPr>
            <a:spLocks noChangeArrowheads="1"/>
          </p:cNvSpPr>
          <p:nvPr/>
        </p:nvSpPr>
        <p:spPr bwMode="auto">
          <a:xfrm>
            <a:off x="5949950" y="5711825"/>
            <a:ext cx="8667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latin typeface="Courier New" panose="02070309020205020404" pitchFamily="49" charset="0"/>
              </a:rPr>
              <a:t>ROWID</a:t>
            </a:r>
          </a:p>
        </p:txBody>
      </p:sp>
      <p:sp>
        <p:nvSpPr>
          <p:cNvPr id="5189" name="Rectangle 120">
            <a:extLst>
              <a:ext uri="{FF2B5EF4-FFF2-40B4-BE49-F238E27FC236}">
                <a16:creationId xmlns:a16="http://schemas.microsoft.com/office/drawing/2014/main" id="{3E218707-D027-4226-8AD6-9CAAA97188F2}"/>
              </a:ext>
            </a:extLst>
          </p:cNvPr>
          <p:cNvSpPr>
            <a:spLocks noChangeArrowheads="1"/>
          </p:cNvSpPr>
          <p:nvPr/>
        </p:nvSpPr>
        <p:spPr bwMode="auto">
          <a:xfrm>
            <a:off x="2271713" y="2193925"/>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Root</a:t>
            </a:r>
          </a:p>
        </p:txBody>
      </p:sp>
      <p:sp>
        <p:nvSpPr>
          <p:cNvPr id="5190" name="Rectangle 121">
            <a:extLst>
              <a:ext uri="{FF2B5EF4-FFF2-40B4-BE49-F238E27FC236}">
                <a16:creationId xmlns:a16="http://schemas.microsoft.com/office/drawing/2014/main" id="{0418F7E3-9848-4F74-AC34-7DEF82E0B499}"/>
              </a:ext>
            </a:extLst>
          </p:cNvPr>
          <p:cNvSpPr>
            <a:spLocks noChangeArrowheads="1"/>
          </p:cNvSpPr>
          <p:nvPr/>
        </p:nvSpPr>
        <p:spPr bwMode="auto">
          <a:xfrm>
            <a:off x="1123950" y="3654425"/>
            <a:ext cx="971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Branch</a:t>
            </a:r>
          </a:p>
        </p:txBody>
      </p:sp>
      <p:sp>
        <p:nvSpPr>
          <p:cNvPr id="5191" name="Rectangle 122">
            <a:extLst>
              <a:ext uri="{FF2B5EF4-FFF2-40B4-BE49-F238E27FC236}">
                <a16:creationId xmlns:a16="http://schemas.microsoft.com/office/drawing/2014/main" id="{ABE8C036-EA74-4C40-943C-6BB9C608FB76}"/>
              </a:ext>
            </a:extLst>
          </p:cNvPr>
          <p:cNvSpPr>
            <a:spLocks noChangeArrowheads="1"/>
          </p:cNvSpPr>
          <p:nvPr/>
        </p:nvSpPr>
        <p:spPr bwMode="auto">
          <a:xfrm>
            <a:off x="1247775" y="4981575"/>
            <a:ext cx="65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Leaf</a:t>
            </a:r>
          </a:p>
        </p:txBody>
      </p:sp>
      <p:sp>
        <p:nvSpPr>
          <p:cNvPr id="5192" name="Rectangle 123">
            <a:extLst>
              <a:ext uri="{FF2B5EF4-FFF2-40B4-BE49-F238E27FC236}">
                <a16:creationId xmlns:a16="http://schemas.microsoft.com/office/drawing/2014/main" id="{65FFC4FF-3B5F-4281-8AC8-FA1F82F83CFA}"/>
              </a:ext>
            </a:extLst>
          </p:cNvPr>
          <p:cNvSpPr>
            <a:spLocks noChangeArrowheads="1"/>
          </p:cNvSpPr>
          <p:nvPr/>
        </p:nvSpPr>
        <p:spPr bwMode="auto">
          <a:xfrm>
            <a:off x="5273675" y="1455738"/>
            <a:ext cx="1403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Index entry</a:t>
            </a:r>
          </a:p>
        </p:txBody>
      </p:sp>
      <p:grpSp>
        <p:nvGrpSpPr>
          <p:cNvPr id="5193" name="Group 124">
            <a:extLst>
              <a:ext uri="{FF2B5EF4-FFF2-40B4-BE49-F238E27FC236}">
                <a16:creationId xmlns:a16="http://schemas.microsoft.com/office/drawing/2014/main" id="{635A547D-4C85-43FD-96B0-1E7486C82EB5}"/>
              </a:ext>
            </a:extLst>
          </p:cNvPr>
          <p:cNvGrpSpPr>
            <a:grpSpLocks/>
          </p:cNvGrpSpPr>
          <p:nvPr/>
        </p:nvGrpSpPr>
        <p:grpSpPr bwMode="auto">
          <a:xfrm>
            <a:off x="1795463" y="4613275"/>
            <a:ext cx="3165475" cy="1614488"/>
            <a:chOff x="1131" y="2980"/>
            <a:chExt cx="1994" cy="927"/>
          </a:xfrm>
        </p:grpSpPr>
        <p:sp>
          <p:nvSpPr>
            <p:cNvPr id="5194" name="Line 125">
              <a:extLst>
                <a:ext uri="{FF2B5EF4-FFF2-40B4-BE49-F238E27FC236}">
                  <a16:creationId xmlns:a16="http://schemas.microsoft.com/office/drawing/2014/main" id="{1BFBB646-323D-40AD-A967-6B91AD6FFBC9}"/>
                </a:ext>
              </a:extLst>
            </p:cNvPr>
            <p:cNvSpPr>
              <a:spLocks noChangeShapeType="1"/>
            </p:cNvSpPr>
            <p:nvPr/>
          </p:nvSpPr>
          <p:spPr bwMode="auto">
            <a:xfrm flipV="1">
              <a:off x="1131" y="3791"/>
              <a:ext cx="246" cy="116"/>
            </a:xfrm>
            <a:prstGeom prst="line">
              <a:avLst/>
            </a:prstGeom>
            <a:noFill/>
            <a:ln w="50800">
              <a:solidFill>
                <a:srgbClr val="FF3300"/>
              </a:solidFill>
              <a:round/>
              <a:headEnd type="triangl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5195" name="Line 126">
              <a:extLst>
                <a:ext uri="{FF2B5EF4-FFF2-40B4-BE49-F238E27FC236}">
                  <a16:creationId xmlns:a16="http://schemas.microsoft.com/office/drawing/2014/main" id="{98B13A9F-2977-4A0C-A13F-9A0DCEA8360C}"/>
                </a:ext>
              </a:extLst>
            </p:cNvPr>
            <p:cNvSpPr>
              <a:spLocks noChangeShapeType="1"/>
            </p:cNvSpPr>
            <p:nvPr/>
          </p:nvSpPr>
          <p:spPr bwMode="auto">
            <a:xfrm flipV="1">
              <a:off x="1422" y="3656"/>
              <a:ext cx="246" cy="116"/>
            </a:xfrm>
            <a:prstGeom prst="line">
              <a:avLst/>
            </a:prstGeom>
            <a:noFill/>
            <a:ln w="50800">
              <a:solidFill>
                <a:srgbClr val="FF3300"/>
              </a:solidFill>
              <a:round/>
              <a:headEnd type="triangl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5196" name="Line 127">
              <a:extLst>
                <a:ext uri="{FF2B5EF4-FFF2-40B4-BE49-F238E27FC236}">
                  <a16:creationId xmlns:a16="http://schemas.microsoft.com/office/drawing/2014/main" id="{28498F80-FF40-44B3-9F40-22948B8C7D28}"/>
                </a:ext>
              </a:extLst>
            </p:cNvPr>
            <p:cNvSpPr>
              <a:spLocks noChangeShapeType="1"/>
            </p:cNvSpPr>
            <p:nvPr/>
          </p:nvSpPr>
          <p:spPr bwMode="auto">
            <a:xfrm flipV="1">
              <a:off x="1714" y="3521"/>
              <a:ext cx="246" cy="116"/>
            </a:xfrm>
            <a:prstGeom prst="line">
              <a:avLst/>
            </a:prstGeom>
            <a:noFill/>
            <a:ln w="50800">
              <a:solidFill>
                <a:srgbClr val="FF3300"/>
              </a:solidFill>
              <a:round/>
              <a:headEnd type="triangl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5197" name="Line 128">
              <a:extLst>
                <a:ext uri="{FF2B5EF4-FFF2-40B4-BE49-F238E27FC236}">
                  <a16:creationId xmlns:a16="http://schemas.microsoft.com/office/drawing/2014/main" id="{C57B4983-80E8-4645-B3A3-334D88F79427}"/>
                </a:ext>
              </a:extLst>
            </p:cNvPr>
            <p:cNvSpPr>
              <a:spLocks noChangeShapeType="1"/>
            </p:cNvSpPr>
            <p:nvPr/>
          </p:nvSpPr>
          <p:spPr bwMode="auto">
            <a:xfrm flipV="1">
              <a:off x="2005" y="3382"/>
              <a:ext cx="246" cy="115"/>
            </a:xfrm>
            <a:prstGeom prst="line">
              <a:avLst/>
            </a:prstGeom>
            <a:noFill/>
            <a:ln w="50800">
              <a:solidFill>
                <a:srgbClr val="FF3300"/>
              </a:solidFill>
              <a:round/>
              <a:headEnd type="triangl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5198" name="Line 129">
              <a:extLst>
                <a:ext uri="{FF2B5EF4-FFF2-40B4-BE49-F238E27FC236}">
                  <a16:creationId xmlns:a16="http://schemas.microsoft.com/office/drawing/2014/main" id="{430C8FB9-3842-4D3F-8B99-14DC694F1B0E}"/>
                </a:ext>
              </a:extLst>
            </p:cNvPr>
            <p:cNvSpPr>
              <a:spLocks noChangeShapeType="1"/>
            </p:cNvSpPr>
            <p:nvPr/>
          </p:nvSpPr>
          <p:spPr bwMode="auto">
            <a:xfrm flipV="1">
              <a:off x="2292" y="3250"/>
              <a:ext cx="247" cy="116"/>
            </a:xfrm>
            <a:prstGeom prst="line">
              <a:avLst/>
            </a:prstGeom>
            <a:noFill/>
            <a:ln w="50800">
              <a:solidFill>
                <a:srgbClr val="FF3300"/>
              </a:solidFill>
              <a:round/>
              <a:headEnd type="triangl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5199" name="Line 130">
              <a:extLst>
                <a:ext uri="{FF2B5EF4-FFF2-40B4-BE49-F238E27FC236}">
                  <a16:creationId xmlns:a16="http://schemas.microsoft.com/office/drawing/2014/main" id="{F18D0924-0D09-4D8C-858B-E8502E012337}"/>
                </a:ext>
              </a:extLst>
            </p:cNvPr>
            <p:cNvSpPr>
              <a:spLocks noChangeShapeType="1"/>
            </p:cNvSpPr>
            <p:nvPr/>
          </p:nvSpPr>
          <p:spPr bwMode="auto">
            <a:xfrm flipV="1">
              <a:off x="2588" y="3115"/>
              <a:ext cx="246" cy="116"/>
            </a:xfrm>
            <a:prstGeom prst="line">
              <a:avLst/>
            </a:prstGeom>
            <a:noFill/>
            <a:ln w="50800">
              <a:solidFill>
                <a:srgbClr val="FF3300"/>
              </a:solidFill>
              <a:round/>
              <a:headEnd type="triangl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5200" name="Line 131">
              <a:extLst>
                <a:ext uri="{FF2B5EF4-FFF2-40B4-BE49-F238E27FC236}">
                  <a16:creationId xmlns:a16="http://schemas.microsoft.com/office/drawing/2014/main" id="{F81307D2-DE07-4D88-8735-FD38C040D5AC}"/>
                </a:ext>
              </a:extLst>
            </p:cNvPr>
            <p:cNvSpPr>
              <a:spLocks noChangeShapeType="1"/>
            </p:cNvSpPr>
            <p:nvPr/>
          </p:nvSpPr>
          <p:spPr bwMode="auto">
            <a:xfrm flipV="1">
              <a:off x="2879" y="2980"/>
              <a:ext cx="246" cy="116"/>
            </a:xfrm>
            <a:prstGeom prst="line">
              <a:avLst/>
            </a:prstGeom>
            <a:noFill/>
            <a:ln w="50800">
              <a:solidFill>
                <a:srgbClr val="FF3300"/>
              </a:solidFill>
              <a:round/>
              <a:headEnd type="triangle" w="sm" len="sm"/>
              <a:tailEnd type="triangle" w="sm" len="sm"/>
            </a:ln>
            <a:extLst>
              <a:ext uri="{909E8E84-426E-40DD-AFC4-6F175D3DCCD1}">
                <a14:hiddenFill xmlns:a14="http://schemas.microsoft.com/office/drawing/2010/main">
                  <a:noFill/>
                </a14:hiddenFill>
              </a:ext>
            </a:extLst>
          </p:spPr>
          <p:txBody>
            <a:bodyPr/>
            <a:lstStyle/>
            <a:p>
              <a:endParaRPr lang="hu-HU"/>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32B10BB8-F891-4228-B39B-63052B04FA44}"/>
              </a:ext>
            </a:extLst>
          </p:cNvPr>
          <p:cNvGrpSpPr>
            <a:grpSpLocks/>
          </p:cNvGrpSpPr>
          <p:nvPr/>
        </p:nvGrpSpPr>
        <p:grpSpPr bwMode="auto">
          <a:xfrm>
            <a:off x="1427163" y="3929063"/>
            <a:ext cx="457200" cy="261937"/>
            <a:chOff x="894" y="2475"/>
            <a:chExt cx="288" cy="165"/>
          </a:xfrm>
        </p:grpSpPr>
        <p:sp>
          <p:nvSpPr>
            <p:cNvPr id="7503" name="Freeform 3">
              <a:extLst>
                <a:ext uri="{FF2B5EF4-FFF2-40B4-BE49-F238E27FC236}">
                  <a16:creationId xmlns:a16="http://schemas.microsoft.com/office/drawing/2014/main" id="{68E835A2-E8BF-47D9-B3F3-89EFA46819F5}"/>
                </a:ext>
              </a:extLst>
            </p:cNvPr>
            <p:cNvSpPr>
              <a:spLocks/>
            </p:cNvSpPr>
            <p:nvPr/>
          </p:nvSpPr>
          <p:spPr bwMode="auto">
            <a:xfrm flipH="1" flipV="1">
              <a:off x="894" y="2574"/>
              <a:ext cx="288" cy="66"/>
            </a:xfrm>
            <a:custGeom>
              <a:avLst/>
              <a:gdLst>
                <a:gd name="T0" fmla="*/ 0 w 192"/>
                <a:gd name="T1" fmla="*/ 0 h 48"/>
                <a:gd name="T2" fmla="*/ 0 w 192"/>
                <a:gd name="T3" fmla="*/ 91 h 48"/>
                <a:gd name="T4" fmla="*/ 432 w 192"/>
                <a:gd name="T5" fmla="*/ 91 h 48"/>
                <a:gd name="T6" fmla="*/ 432 w 192"/>
                <a:gd name="T7" fmla="*/ 0 h 48"/>
                <a:gd name="T8" fmla="*/ 0 60000 65536"/>
                <a:gd name="T9" fmla="*/ 0 60000 65536"/>
                <a:gd name="T10" fmla="*/ 0 60000 65536"/>
                <a:gd name="T11" fmla="*/ 0 60000 65536"/>
                <a:gd name="T12" fmla="*/ 0 w 192"/>
                <a:gd name="T13" fmla="*/ 0 h 48"/>
                <a:gd name="T14" fmla="*/ 192 w 192"/>
                <a:gd name="T15" fmla="*/ 48 h 48"/>
              </a:gdLst>
              <a:ahLst/>
              <a:cxnLst>
                <a:cxn ang="T8">
                  <a:pos x="T0" y="T1"/>
                </a:cxn>
                <a:cxn ang="T9">
                  <a:pos x="T2" y="T3"/>
                </a:cxn>
                <a:cxn ang="T10">
                  <a:pos x="T4" y="T5"/>
                </a:cxn>
                <a:cxn ang="T11">
                  <a:pos x="T6" y="T7"/>
                </a:cxn>
              </a:cxnLst>
              <a:rect l="T12" t="T13" r="T14" b="T15"/>
              <a:pathLst>
                <a:path w="192" h="48">
                  <a:moveTo>
                    <a:pt x="0" y="0"/>
                  </a:moveTo>
                  <a:lnTo>
                    <a:pt x="0" y="48"/>
                  </a:lnTo>
                  <a:lnTo>
                    <a:pt x="192" y="48"/>
                  </a:lnTo>
                  <a:lnTo>
                    <a:pt x="192" y="0"/>
                  </a:lnTo>
                </a:path>
              </a:pathLst>
            </a:custGeom>
            <a:noFill/>
            <a:ln w="254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7504" name="Line 4">
              <a:extLst>
                <a:ext uri="{FF2B5EF4-FFF2-40B4-BE49-F238E27FC236}">
                  <a16:creationId xmlns:a16="http://schemas.microsoft.com/office/drawing/2014/main" id="{6942364F-0C0E-459E-BF02-CDE98B4B686C}"/>
                </a:ext>
              </a:extLst>
            </p:cNvPr>
            <p:cNvSpPr>
              <a:spLocks noChangeShapeType="1"/>
            </p:cNvSpPr>
            <p:nvPr/>
          </p:nvSpPr>
          <p:spPr bwMode="auto">
            <a:xfrm flipH="1">
              <a:off x="1041" y="2475"/>
              <a:ext cx="0" cy="96"/>
            </a:xfrm>
            <a:prstGeom prst="line">
              <a:avLst/>
            </a:prstGeom>
            <a:noFill/>
            <a:ln w="25400">
              <a:solidFill>
                <a:schemeClr va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grpSp>
        <p:nvGrpSpPr>
          <p:cNvPr id="7171" name="Group 5">
            <a:extLst>
              <a:ext uri="{FF2B5EF4-FFF2-40B4-BE49-F238E27FC236}">
                <a16:creationId xmlns:a16="http://schemas.microsoft.com/office/drawing/2014/main" id="{C6A41264-2F7E-4CBE-B647-7E085EBCF04B}"/>
              </a:ext>
            </a:extLst>
          </p:cNvPr>
          <p:cNvGrpSpPr>
            <a:grpSpLocks/>
          </p:cNvGrpSpPr>
          <p:nvPr/>
        </p:nvGrpSpPr>
        <p:grpSpPr bwMode="auto">
          <a:xfrm>
            <a:off x="1122363" y="4446588"/>
            <a:ext cx="285750" cy="239712"/>
            <a:chOff x="702" y="2801"/>
            <a:chExt cx="180" cy="151"/>
          </a:xfrm>
        </p:grpSpPr>
        <p:sp>
          <p:nvSpPr>
            <p:cNvPr id="7501" name="Freeform 6">
              <a:extLst>
                <a:ext uri="{FF2B5EF4-FFF2-40B4-BE49-F238E27FC236}">
                  <a16:creationId xmlns:a16="http://schemas.microsoft.com/office/drawing/2014/main" id="{4202C9BD-4A42-44AF-8A17-FB8BE3AACA61}"/>
                </a:ext>
              </a:extLst>
            </p:cNvPr>
            <p:cNvSpPr>
              <a:spLocks/>
            </p:cNvSpPr>
            <p:nvPr/>
          </p:nvSpPr>
          <p:spPr bwMode="auto">
            <a:xfrm flipV="1">
              <a:off x="702" y="2886"/>
              <a:ext cx="180" cy="66"/>
            </a:xfrm>
            <a:custGeom>
              <a:avLst/>
              <a:gdLst>
                <a:gd name="T0" fmla="*/ 0 w 192"/>
                <a:gd name="T1" fmla="*/ 0 h 48"/>
                <a:gd name="T2" fmla="*/ 0 w 192"/>
                <a:gd name="T3" fmla="*/ 91 h 48"/>
                <a:gd name="T4" fmla="*/ 169 w 192"/>
                <a:gd name="T5" fmla="*/ 91 h 48"/>
                <a:gd name="T6" fmla="*/ 169 w 192"/>
                <a:gd name="T7" fmla="*/ 0 h 48"/>
                <a:gd name="T8" fmla="*/ 0 60000 65536"/>
                <a:gd name="T9" fmla="*/ 0 60000 65536"/>
                <a:gd name="T10" fmla="*/ 0 60000 65536"/>
                <a:gd name="T11" fmla="*/ 0 60000 65536"/>
                <a:gd name="T12" fmla="*/ 0 w 192"/>
                <a:gd name="T13" fmla="*/ 0 h 48"/>
                <a:gd name="T14" fmla="*/ 192 w 192"/>
                <a:gd name="T15" fmla="*/ 48 h 48"/>
              </a:gdLst>
              <a:ahLst/>
              <a:cxnLst>
                <a:cxn ang="T8">
                  <a:pos x="T0" y="T1"/>
                </a:cxn>
                <a:cxn ang="T9">
                  <a:pos x="T2" y="T3"/>
                </a:cxn>
                <a:cxn ang="T10">
                  <a:pos x="T4" y="T5"/>
                </a:cxn>
                <a:cxn ang="T11">
                  <a:pos x="T6" y="T7"/>
                </a:cxn>
              </a:cxnLst>
              <a:rect l="T12" t="T13" r="T14" b="T15"/>
              <a:pathLst>
                <a:path w="192" h="48">
                  <a:moveTo>
                    <a:pt x="0" y="0"/>
                  </a:moveTo>
                  <a:lnTo>
                    <a:pt x="0" y="48"/>
                  </a:lnTo>
                  <a:lnTo>
                    <a:pt x="192" y="48"/>
                  </a:lnTo>
                  <a:lnTo>
                    <a:pt x="192" y="0"/>
                  </a:lnTo>
                </a:path>
              </a:pathLst>
            </a:custGeom>
            <a:noFill/>
            <a:ln w="254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7502" name="Line 7">
              <a:extLst>
                <a:ext uri="{FF2B5EF4-FFF2-40B4-BE49-F238E27FC236}">
                  <a16:creationId xmlns:a16="http://schemas.microsoft.com/office/drawing/2014/main" id="{4BE258E0-7517-43E2-90E6-75B84C53B66F}"/>
                </a:ext>
              </a:extLst>
            </p:cNvPr>
            <p:cNvSpPr>
              <a:spLocks noChangeShapeType="1"/>
            </p:cNvSpPr>
            <p:nvPr/>
          </p:nvSpPr>
          <p:spPr bwMode="auto">
            <a:xfrm>
              <a:off x="882" y="2801"/>
              <a:ext cx="0" cy="96"/>
            </a:xfrm>
            <a:prstGeom prst="line">
              <a:avLst/>
            </a:prstGeom>
            <a:noFill/>
            <a:ln w="25400">
              <a:solidFill>
                <a:schemeClr va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grpSp>
        <p:nvGrpSpPr>
          <p:cNvPr id="7172" name="Group 8">
            <a:extLst>
              <a:ext uri="{FF2B5EF4-FFF2-40B4-BE49-F238E27FC236}">
                <a16:creationId xmlns:a16="http://schemas.microsoft.com/office/drawing/2014/main" id="{6B909810-582A-48EA-945F-0F445D5DB911}"/>
              </a:ext>
            </a:extLst>
          </p:cNvPr>
          <p:cNvGrpSpPr>
            <a:grpSpLocks/>
          </p:cNvGrpSpPr>
          <p:nvPr/>
        </p:nvGrpSpPr>
        <p:grpSpPr bwMode="auto">
          <a:xfrm>
            <a:off x="1865313" y="4446588"/>
            <a:ext cx="285750" cy="239712"/>
            <a:chOff x="1170" y="2801"/>
            <a:chExt cx="180" cy="151"/>
          </a:xfrm>
        </p:grpSpPr>
        <p:sp>
          <p:nvSpPr>
            <p:cNvPr id="7499" name="Freeform 9">
              <a:extLst>
                <a:ext uri="{FF2B5EF4-FFF2-40B4-BE49-F238E27FC236}">
                  <a16:creationId xmlns:a16="http://schemas.microsoft.com/office/drawing/2014/main" id="{9FF7C222-6287-4042-846C-6E9DEC2D9B4B}"/>
                </a:ext>
              </a:extLst>
            </p:cNvPr>
            <p:cNvSpPr>
              <a:spLocks/>
            </p:cNvSpPr>
            <p:nvPr/>
          </p:nvSpPr>
          <p:spPr bwMode="auto">
            <a:xfrm flipH="1" flipV="1">
              <a:off x="1170" y="2886"/>
              <a:ext cx="180" cy="66"/>
            </a:xfrm>
            <a:custGeom>
              <a:avLst/>
              <a:gdLst>
                <a:gd name="T0" fmla="*/ 0 w 192"/>
                <a:gd name="T1" fmla="*/ 0 h 48"/>
                <a:gd name="T2" fmla="*/ 0 w 192"/>
                <a:gd name="T3" fmla="*/ 91 h 48"/>
                <a:gd name="T4" fmla="*/ 169 w 192"/>
                <a:gd name="T5" fmla="*/ 91 h 48"/>
                <a:gd name="T6" fmla="*/ 169 w 192"/>
                <a:gd name="T7" fmla="*/ 0 h 48"/>
                <a:gd name="T8" fmla="*/ 0 60000 65536"/>
                <a:gd name="T9" fmla="*/ 0 60000 65536"/>
                <a:gd name="T10" fmla="*/ 0 60000 65536"/>
                <a:gd name="T11" fmla="*/ 0 60000 65536"/>
                <a:gd name="T12" fmla="*/ 0 w 192"/>
                <a:gd name="T13" fmla="*/ 0 h 48"/>
                <a:gd name="T14" fmla="*/ 192 w 192"/>
                <a:gd name="T15" fmla="*/ 48 h 48"/>
              </a:gdLst>
              <a:ahLst/>
              <a:cxnLst>
                <a:cxn ang="T8">
                  <a:pos x="T0" y="T1"/>
                </a:cxn>
                <a:cxn ang="T9">
                  <a:pos x="T2" y="T3"/>
                </a:cxn>
                <a:cxn ang="T10">
                  <a:pos x="T4" y="T5"/>
                </a:cxn>
                <a:cxn ang="T11">
                  <a:pos x="T6" y="T7"/>
                </a:cxn>
              </a:cxnLst>
              <a:rect l="T12" t="T13" r="T14" b="T15"/>
              <a:pathLst>
                <a:path w="192" h="48">
                  <a:moveTo>
                    <a:pt x="0" y="0"/>
                  </a:moveTo>
                  <a:lnTo>
                    <a:pt x="0" y="48"/>
                  </a:lnTo>
                  <a:lnTo>
                    <a:pt x="192" y="48"/>
                  </a:lnTo>
                  <a:lnTo>
                    <a:pt x="192" y="0"/>
                  </a:lnTo>
                </a:path>
              </a:pathLst>
            </a:custGeom>
            <a:noFill/>
            <a:ln w="254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7500" name="Line 10">
              <a:extLst>
                <a:ext uri="{FF2B5EF4-FFF2-40B4-BE49-F238E27FC236}">
                  <a16:creationId xmlns:a16="http://schemas.microsoft.com/office/drawing/2014/main" id="{2E156366-C97C-4D7A-99C4-285A8734B3DA}"/>
                </a:ext>
              </a:extLst>
            </p:cNvPr>
            <p:cNvSpPr>
              <a:spLocks noChangeShapeType="1"/>
            </p:cNvSpPr>
            <p:nvPr/>
          </p:nvSpPr>
          <p:spPr bwMode="auto">
            <a:xfrm flipH="1">
              <a:off x="1170" y="2801"/>
              <a:ext cx="0" cy="96"/>
            </a:xfrm>
            <a:prstGeom prst="line">
              <a:avLst/>
            </a:prstGeom>
            <a:noFill/>
            <a:ln w="25400">
              <a:solidFill>
                <a:schemeClr va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sp>
        <p:nvSpPr>
          <p:cNvPr id="7173" name="Freeform 11">
            <a:extLst>
              <a:ext uri="{FF2B5EF4-FFF2-40B4-BE49-F238E27FC236}">
                <a16:creationId xmlns:a16="http://schemas.microsoft.com/office/drawing/2014/main" id="{5759B0A4-FCD0-4596-8620-7CC949D8F8DA}"/>
              </a:ext>
            </a:extLst>
          </p:cNvPr>
          <p:cNvSpPr>
            <a:spLocks/>
          </p:cNvSpPr>
          <p:nvPr/>
        </p:nvSpPr>
        <p:spPr bwMode="auto">
          <a:xfrm>
            <a:off x="1122363" y="5029200"/>
            <a:ext cx="228600" cy="76200"/>
          </a:xfrm>
          <a:custGeom>
            <a:avLst/>
            <a:gdLst>
              <a:gd name="T0" fmla="*/ 0 w 192"/>
              <a:gd name="T1" fmla="*/ 0 h 48"/>
              <a:gd name="T2" fmla="*/ 0 w 192"/>
              <a:gd name="T3" fmla="*/ 120967500 h 48"/>
              <a:gd name="T4" fmla="*/ 272176875 w 192"/>
              <a:gd name="T5" fmla="*/ 120967500 h 48"/>
              <a:gd name="T6" fmla="*/ 272176875 w 192"/>
              <a:gd name="T7" fmla="*/ 0 h 48"/>
              <a:gd name="T8" fmla="*/ 0 60000 65536"/>
              <a:gd name="T9" fmla="*/ 0 60000 65536"/>
              <a:gd name="T10" fmla="*/ 0 60000 65536"/>
              <a:gd name="T11" fmla="*/ 0 60000 65536"/>
              <a:gd name="T12" fmla="*/ 0 w 192"/>
              <a:gd name="T13" fmla="*/ 0 h 48"/>
              <a:gd name="T14" fmla="*/ 192 w 192"/>
              <a:gd name="T15" fmla="*/ 48 h 48"/>
            </a:gdLst>
            <a:ahLst/>
            <a:cxnLst>
              <a:cxn ang="T8">
                <a:pos x="T0" y="T1"/>
              </a:cxn>
              <a:cxn ang="T9">
                <a:pos x="T2" y="T3"/>
              </a:cxn>
              <a:cxn ang="T10">
                <a:pos x="T4" y="T5"/>
              </a:cxn>
              <a:cxn ang="T11">
                <a:pos x="T6" y="T7"/>
              </a:cxn>
            </a:cxnLst>
            <a:rect l="T12" t="T13" r="T14" b="T15"/>
            <a:pathLst>
              <a:path w="192" h="48">
                <a:moveTo>
                  <a:pt x="0" y="0"/>
                </a:moveTo>
                <a:lnTo>
                  <a:pt x="0" y="48"/>
                </a:lnTo>
                <a:lnTo>
                  <a:pt x="192" y="48"/>
                </a:lnTo>
                <a:lnTo>
                  <a:pt x="192" y="0"/>
                </a:lnTo>
              </a:path>
            </a:pathLst>
          </a:custGeom>
          <a:noFill/>
          <a:ln w="254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7174" name="Freeform 12">
            <a:extLst>
              <a:ext uri="{FF2B5EF4-FFF2-40B4-BE49-F238E27FC236}">
                <a16:creationId xmlns:a16="http://schemas.microsoft.com/office/drawing/2014/main" id="{3572FCF4-DF2C-483A-AD63-9AAEE82EEFB0}"/>
              </a:ext>
            </a:extLst>
          </p:cNvPr>
          <p:cNvSpPr>
            <a:spLocks/>
          </p:cNvSpPr>
          <p:nvPr/>
        </p:nvSpPr>
        <p:spPr bwMode="auto">
          <a:xfrm>
            <a:off x="1517650" y="5029200"/>
            <a:ext cx="228600" cy="76200"/>
          </a:xfrm>
          <a:custGeom>
            <a:avLst/>
            <a:gdLst>
              <a:gd name="T0" fmla="*/ 0 w 192"/>
              <a:gd name="T1" fmla="*/ 0 h 48"/>
              <a:gd name="T2" fmla="*/ 0 w 192"/>
              <a:gd name="T3" fmla="*/ 120967500 h 48"/>
              <a:gd name="T4" fmla="*/ 272176875 w 192"/>
              <a:gd name="T5" fmla="*/ 120967500 h 48"/>
              <a:gd name="T6" fmla="*/ 272176875 w 192"/>
              <a:gd name="T7" fmla="*/ 0 h 48"/>
              <a:gd name="T8" fmla="*/ 0 60000 65536"/>
              <a:gd name="T9" fmla="*/ 0 60000 65536"/>
              <a:gd name="T10" fmla="*/ 0 60000 65536"/>
              <a:gd name="T11" fmla="*/ 0 60000 65536"/>
              <a:gd name="T12" fmla="*/ 0 w 192"/>
              <a:gd name="T13" fmla="*/ 0 h 48"/>
              <a:gd name="T14" fmla="*/ 192 w 192"/>
              <a:gd name="T15" fmla="*/ 48 h 48"/>
            </a:gdLst>
            <a:ahLst/>
            <a:cxnLst>
              <a:cxn ang="T8">
                <a:pos x="T0" y="T1"/>
              </a:cxn>
              <a:cxn ang="T9">
                <a:pos x="T2" y="T3"/>
              </a:cxn>
              <a:cxn ang="T10">
                <a:pos x="T4" y="T5"/>
              </a:cxn>
              <a:cxn ang="T11">
                <a:pos x="T6" y="T7"/>
              </a:cxn>
            </a:cxnLst>
            <a:rect l="T12" t="T13" r="T14" b="T15"/>
            <a:pathLst>
              <a:path w="192" h="48">
                <a:moveTo>
                  <a:pt x="0" y="0"/>
                </a:moveTo>
                <a:lnTo>
                  <a:pt x="0" y="48"/>
                </a:lnTo>
                <a:lnTo>
                  <a:pt x="192" y="48"/>
                </a:lnTo>
                <a:lnTo>
                  <a:pt x="192" y="0"/>
                </a:lnTo>
              </a:path>
            </a:pathLst>
          </a:custGeom>
          <a:noFill/>
          <a:ln w="254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7175" name="Freeform 13">
            <a:extLst>
              <a:ext uri="{FF2B5EF4-FFF2-40B4-BE49-F238E27FC236}">
                <a16:creationId xmlns:a16="http://schemas.microsoft.com/office/drawing/2014/main" id="{3CE4BFA7-6A79-4521-9A7F-AC6B188BCB0B}"/>
              </a:ext>
            </a:extLst>
          </p:cNvPr>
          <p:cNvSpPr>
            <a:spLocks/>
          </p:cNvSpPr>
          <p:nvPr/>
        </p:nvSpPr>
        <p:spPr bwMode="auto">
          <a:xfrm>
            <a:off x="1912938" y="5029200"/>
            <a:ext cx="228600" cy="76200"/>
          </a:xfrm>
          <a:custGeom>
            <a:avLst/>
            <a:gdLst>
              <a:gd name="T0" fmla="*/ 0 w 192"/>
              <a:gd name="T1" fmla="*/ 0 h 48"/>
              <a:gd name="T2" fmla="*/ 0 w 192"/>
              <a:gd name="T3" fmla="*/ 120967500 h 48"/>
              <a:gd name="T4" fmla="*/ 272176875 w 192"/>
              <a:gd name="T5" fmla="*/ 120967500 h 48"/>
              <a:gd name="T6" fmla="*/ 272176875 w 192"/>
              <a:gd name="T7" fmla="*/ 0 h 48"/>
              <a:gd name="T8" fmla="*/ 0 60000 65536"/>
              <a:gd name="T9" fmla="*/ 0 60000 65536"/>
              <a:gd name="T10" fmla="*/ 0 60000 65536"/>
              <a:gd name="T11" fmla="*/ 0 60000 65536"/>
              <a:gd name="T12" fmla="*/ 0 w 192"/>
              <a:gd name="T13" fmla="*/ 0 h 48"/>
              <a:gd name="T14" fmla="*/ 192 w 192"/>
              <a:gd name="T15" fmla="*/ 48 h 48"/>
            </a:gdLst>
            <a:ahLst/>
            <a:cxnLst>
              <a:cxn ang="T8">
                <a:pos x="T0" y="T1"/>
              </a:cxn>
              <a:cxn ang="T9">
                <a:pos x="T2" y="T3"/>
              </a:cxn>
              <a:cxn ang="T10">
                <a:pos x="T4" y="T5"/>
              </a:cxn>
              <a:cxn ang="T11">
                <a:pos x="T6" y="T7"/>
              </a:cxn>
            </a:cxnLst>
            <a:rect l="T12" t="T13" r="T14" b="T15"/>
            <a:pathLst>
              <a:path w="192" h="48">
                <a:moveTo>
                  <a:pt x="0" y="0"/>
                </a:moveTo>
                <a:lnTo>
                  <a:pt x="0" y="48"/>
                </a:lnTo>
                <a:lnTo>
                  <a:pt x="192" y="48"/>
                </a:lnTo>
                <a:lnTo>
                  <a:pt x="192" y="0"/>
                </a:lnTo>
              </a:path>
            </a:pathLst>
          </a:custGeom>
          <a:noFill/>
          <a:ln w="254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7176" name="Rectangle 14">
            <a:extLst>
              <a:ext uri="{FF2B5EF4-FFF2-40B4-BE49-F238E27FC236}">
                <a16:creationId xmlns:a16="http://schemas.microsoft.com/office/drawing/2014/main" id="{8E57F2D9-00A7-4F2E-B593-F290FCE38443}"/>
              </a:ext>
            </a:extLst>
          </p:cNvPr>
          <p:cNvSpPr>
            <a:spLocks noChangeArrowheads="1"/>
          </p:cNvSpPr>
          <p:nvPr/>
        </p:nvSpPr>
        <p:spPr bwMode="auto">
          <a:xfrm>
            <a:off x="685800" y="61055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177" name="Rectangle 15">
            <a:extLst>
              <a:ext uri="{FF2B5EF4-FFF2-40B4-BE49-F238E27FC236}">
                <a16:creationId xmlns:a16="http://schemas.microsoft.com/office/drawing/2014/main" id="{3023F50B-2AB6-49AA-A03A-BA1627060B41}"/>
              </a:ext>
            </a:extLst>
          </p:cNvPr>
          <p:cNvSpPr>
            <a:spLocks noGrp="1" noChangeArrowheads="1"/>
          </p:cNvSpPr>
          <p:nvPr>
            <p:ph type="title"/>
          </p:nvPr>
        </p:nvSpPr>
        <p:spPr/>
        <p:txBody>
          <a:bodyPr/>
          <a:lstStyle/>
          <a:p>
            <a:pPr defTabSz="228600" eaLnBrk="1" hangingPunct="1"/>
            <a:r>
              <a:rPr lang="en-US" altLang="hu-HU"/>
              <a:t>Bitmap Indexe</a:t>
            </a:r>
            <a:r>
              <a:rPr lang="hu-HU" altLang="hu-HU"/>
              <a:t>k</a:t>
            </a:r>
            <a:endParaRPr lang="en-US" altLang="hu-HU"/>
          </a:p>
        </p:txBody>
      </p:sp>
      <p:grpSp>
        <p:nvGrpSpPr>
          <p:cNvPr id="7178" name="Group 16">
            <a:extLst>
              <a:ext uri="{FF2B5EF4-FFF2-40B4-BE49-F238E27FC236}">
                <a16:creationId xmlns:a16="http://schemas.microsoft.com/office/drawing/2014/main" id="{59F89D56-2005-42BD-8182-6EDBB085EC12}"/>
              </a:ext>
            </a:extLst>
          </p:cNvPr>
          <p:cNvGrpSpPr>
            <a:grpSpLocks/>
          </p:cNvGrpSpPr>
          <p:nvPr/>
        </p:nvGrpSpPr>
        <p:grpSpPr bwMode="auto">
          <a:xfrm>
            <a:off x="4394200" y="1600200"/>
            <a:ext cx="1584325" cy="2695575"/>
            <a:chOff x="2768" y="1008"/>
            <a:chExt cx="998" cy="1698"/>
          </a:xfrm>
        </p:grpSpPr>
        <p:sp>
          <p:nvSpPr>
            <p:cNvPr id="7494" name="Rectangle 17">
              <a:extLst>
                <a:ext uri="{FF2B5EF4-FFF2-40B4-BE49-F238E27FC236}">
                  <a16:creationId xmlns:a16="http://schemas.microsoft.com/office/drawing/2014/main" id="{B0C5D0F5-DA51-4F78-8CD8-95DA304D7771}"/>
                </a:ext>
              </a:extLst>
            </p:cNvPr>
            <p:cNvSpPr>
              <a:spLocks noChangeArrowheads="1"/>
            </p:cNvSpPr>
            <p:nvPr/>
          </p:nvSpPr>
          <p:spPr bwMode="blackWhite">
            <a:xfrm>
              <a:off x="2768" y="1008"/>
              <a:ext cx="992" cy="1694"/>
            </a:xfrm>
            <a:prstGeom prst="rect">
              <a:avLst/>
            </a:prstGeom>
            <a:solidFill>
              <a:srgbClr val="91919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95" name="AutoShape 18">
              <a:extLst>
                <a:ext uri="{FF2B5EF4-FFF2-40B4-BE49-F238E27FC236}">
                  <a16:creationId xmlns:a16="http://schemas.microsoft.com/office/drawing/2014/main" id="{4CBF6046-B779-4BD5-AAFF-C8B58C223CB7}"/>
                </a:ext>
              </a:extLst>
            </p:cNvPr>
            <p:cNvSpPr>
              <a:spLocks noChangeArrowheads="1"/>
            </p:cNvSpPr>
            <p:nvPr/>
          </p:nvSpPr>
          <p:spPr bwMode="blackWhite">
            <a:xfrm rot="5400000" flipV="1">
              <a:off x="1929" y="1847"/>
              <a:ext cx="1694" cy="16"/>
            </a:xfrm>
            <a:custGeom>
              <a:avLst/>
              <a:gdLst>
                <a:gd name="T0" fmla="*/ 10 w 21600"/>
                <a:gd name="T1" fmla="*/ 0 h 21600"/>
                <a:gd name="T2" fmla="*/ 5 w 21600"/>
                <a:gd name="T3" fmla="*/ 0 h 21600"/>
                <a:gd name="T4" fmla="*/ 0 w 21600"/>
                <a:gd name="T5" fmla="*/ 0 h 21600"/>
                <a:gd name="T6" fmla="*/ 5 w 21600"/>
                <a:gd name="T7" fmla="*/ 0 h 21600"/>
                <a:gd name="T8" fmla="*/ 0 60000 65536"/>
                <a:gd name="T9" fmla="*/ 0 60000 65536"/>
                <a:gd name="T10" fmla="*/ 0 60000 65536"/>
                <a:gd name="T11" fmla="*/ 0 60000 65536"/>
                <a:gd name="T12" fmla="*/ 1900 w 21600"/>
                <a:gd name="T13" fmla="*/ 1350 h 21600"/>
                <a:gd name="T14" fmla="*/ 19700 w 21600"/>
                <a:gd name="T15" fmla="*/ 20250 h 21600"/>
              </a:gdLst>
              <a:ahLst/>
              <a:cxnLst>
                <a:cxn ang="T8">
                  <a:pos x="T0" y="T1"/>
                </a:cxn>
                <a:cxn ang="T9">
                  <a:pos x="T2" y="T3"/>
                </a:cxn>
                <a:cxn ang="T10">
                  <a:pos x="T4" y="T5"/>
                </a:cxn>
                <a:cxn ang="T11">
                  <a:pos x="T6" y="T7"/>
                </a:cxn>
              </a:cxnLst>
              <a:rect l="T12" t="T13" r="T14" b="T15"/>
              <a:pathLst>
                <a:path w="21600" h="21600">
                  <a:moveTo>
                    <a:pt x="0" y="0"/>
                  </a:moveTo>
                  <a:lnTo>
                    <a:pt x="211" y="21600"/>
                  </a:lnTo>
                  <a:lnTo>
                    <a:pt x="21389"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496" name="AutoShape 19">
              <a:extLst>
                <a:ext uri="{FF2B5EF4-FFF2-40B4-BE49-F238E27FC236}">
                  <a16:creationId xmlns:a16="http://schemas.microsoft.com/office/drawing/2014/main" id="{AB95064C-4D66-46AD-8979-86FADFE2C1A3}"/>
                </a:ext>
              </a:extLst>
            </p:cNvPr>
            <p:cNvSpPr>
              <a:spLocks noChangeArrowheads="1"/>
            </p:cNvSpPr>
            <p:nvPr/>
          </p:nvSpPr>
          <p:spPr bwMode="blackWhite">
            <a:xfrm rot="10800000" flipH="1" flipV="1">
              <a:off x="2768" y="1008"/>
              <a:ext cx="992" cy="18"/>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1916 w 21600"/>
                <a:gd name="T13" fmla="*/ 2400 h 21600"/>
                <a:gd name="T14" fmla="*/ 19684 w 21600"/>
                <a:gd name="T15" fmla="*/ 19200 h 21600"/>
              </a:gdLst>
              <a:ahLst/>
              <a:cxnLst>
                <a:cxn ang="T8">
                  <a:pos x="T0" y="T1"/>
                </a:cxn>
                <a:cxn ang="T9">
                  <a:pos x="T2" y="T3"/>
                </a:cxn>
                <a:cxn ang="T10">
                  <a:pos x="T4" y="T5"/>
                </a:cxn>
                <a:cxn ang="T11">
                  <a:pos x="T6" y="T7"/>
                </a:cxn>
              </a:cxnLst>
              <a:rect l="T12" t="T13" r="T14" b="T15"/>
              <a:pathLst>
                <a:path w="21600" h="21600">
                  <a:moveTo>
                    <a:pt x="0" y="0"/>
                  </a:moveTo>
                  <a:lnTo>
                    <a:pt x="211" y="21600"/>
                  </a:lnTo>
                  <a:lnTo>
                    <a:pt x="21389"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497" name="AutoShape 20">
              <a:extLst>
                <a:ext uri="{FF2B5EF4-FFF2-40B4-BE49-F238E27FC236}">
                  <a16:creationId xmlns:a16="http://schemas.microsoft.com/office/drawing/2014/main" id="{B325419D-5701-4F3E-9FF4-6F902C437F3D}"/>
                </a:ext>
              </a:extLst>
            </p:cNvPr>
            <p:cNvSpPr>
              <a:spLocks noChangeArrowheads="1"/>
            </p:cNvSpPr>
            <p:nvPr/>
          </p:nvSpPr>
          <p:spPr bwMode="blackWhite">
            <a:xfrm rot="-5400000" flipH="1" flipV="1">
              <a:off x="2911" y="1847"/>
              <a:ext cx="1694" cy="16"/>
            </a:xfrm>
            <a:custGeom>
              <a:avLst/>
              <a:gdLst>
                <a:gd name="T0" fmla="*/ 10 w 21600"/>
                <a:gd name="T1" fmla="*/ 0 h 21600"/>
                <a:gd name="T2" fmla="*/ 5 w 21600"/>
                <a:gd name="T3" fmla="*/ 0 h 21600"/>
                <a:gd name="T4" fmla="*/ 0 w 21600"/>
                <a:gd name="T5" fmla="*/ 0 h 21600"/>
                <a:gd name="T6" fmla="*/ 5 w 21600"/>
                <a:gd name="T7" fmla="*/ 0 h 21600"/>
                <a:gd name="T8" fmla="*/ 0 60000 65536"/>
                <a:gd name="T9" fmla="*/ 0 60000 65536"/>
                <a:gd name="T10" fmla="*/ 0 60000 65536"/>
                <a:gd name="T11" fmla="*/ 0 60000 65536"/>
                <a:gd name="T12" fmla="*/ 1900 w 21600"/>
                <a:gd name="T13" fmla="*/ 1350 h 21600"/>
                <a:gd name="T14" fmla="*/ 19700 w 21600"/>
                <a:gd name="T15" fmla="*/ 20250 h 21600"/>
              </a:gdLst>
              <a:ahLst/>
              <a:cxnLst>
                <a:cxn ang="T8">
                  <a:pos x="T0" y="T1"/>
                </a:cxn>
                <a:cxn ang="T9">
                  <a:pos x="T2" y="T3"/>
                </a:cxn>
                <a:cxn ang="T10">
                  <a:pos x="T4" y="T5"/>
                </a:cxn>
                <a:cxn ang="T11">
                  <a:pos x="T6" y="T7"/>
                </a:cxn>
              </a:cxnLst>
              <a:rect l="T12" t="T13" r="T14" b="T15"/>
              <a:pathLst>
                <a:path w="21600" h="21600">
                  <a:moveTo>
                    <a:pt x="0" y="0"/>
                  </a:moveTo>
                  <a:lnTo>
                    <a:pt x="211" y="21600"/>
                  </a:lnTo>
                  <a:lnTo>
                    <a:pt x="21389"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498" name="AutoShape 21">
              <a:extLst>
                <a:ext uri="{FF2B5EF4-FFF2-40B4-BE49-F238E27FC236}">
                  <a16:creationId xmlns:a16="http://schemas.microsoft.com/office/drawing/2014/main" id="{5C9CEF60-59B1-4723-9FB4-02A3A551A937}"/>
                </a:ext>
              </a:extLst>
            </p:cNvPr>
            <p:cNvSpPr>
              <a:spLocks noChangeArrowheads="1"/>
            </p:cNvSpPr>
            <p:nvPr/>
          </p:nvSpPr>
          <p:spPr bwMode="blackWhite">
            <a:xfrm flipV="1">
              <a:off x="2768" y="2690"/>
              <a:ext cx="992" cy="16"/>
            </a:xfrm>
            <a:custGeom>
              <a:avLst/>
              <a:gdLst>
                <a:gd name="T0" fmla="*/ 2 w 21600"/>
                <a:gd name="T1" fmla="*/ 0 h 21600"/>
                <a:gd name="T2" fmla="*/ 1 w 21600"/>
                <a:gd name="T3" fmla="*/ 0 h 21600"/>
                <a:gd name="T4" fmla="*/ 0 w 21600"/>
                <a:gd name="T5" fmla="*/ 0 h 21600"/>
                <a:gd name="T6" fmla="*/ 1 w 21600"/>
                <a:gd name="T7" fmla="*/ 0 h 21600"/>
                <a:gd name="T8" fmla="*/ 0 60000 65536"/>
                <a:gd name="T9" fmla="*/ 0 60000 65536"/>
                <a:gd name="T10" fmla="*/ 0 60000 65536"/>
                <a:gd name="T11" fmla="*/ 0 60000 65536"/>
                <a:gd name="T12" fmla="*/ 1916 w 21600"/>
                <a:gd name="T13" fmla="*/ 1350 h 21600"/>
                <a:gd name="T14" fmla="*/ 19684 w 21600"/>
                <a:gd name="T15" fmla="*/ 20250 h 21600"/>
              </a:gdLst>
              <a:ahLst/>
              <a:cxnLst>
                <a:cxn ang="T8">
                  <a:pos x="T0" y="T1"/>
                </a:cxn>
                <a:cxn ang="T9">
                  <a:pos x="T2" y="T3"/>
                </a:cxn>
                <a:cxn ang="T10">
                  <a:pos x="T4" y="T5"/>
                </a:cxn>
                <a:cxn ang="T11">
                  <a:pos x="T6" y="T7"/>
                </a:cxn>
              </a:cxnLst>
              <a:rect l="T12" t="T13" r="T14" b="T15"/>
              <a:pathLst>
                <a:path w="21600" h="21600">
                  <a:moveTo>
                    <a:pt x="0" y="0"/>
                  </a:moveTo>
                  <a:lnTo>
                    <a:pt x="211" y="21600"/>
                  </a:lnTo>
                  <a:lnTo>
                    <a:pt x="21389"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grpSp>
      <p:grpSp>
        <p:nvGrpSpPr>
          <p:cNvPr id="7179" name="Group 22">
            <a:extLst>
              <a:ext uri="{FF2B5EF4-FFF2-40B4-BE49-F238E27FC236}">
                <a16:creationId xmlns:a16="http://schemas.microsoft.com/office/drawing/2014/main" id="{A10B35E7-D3AA-43C6-8DD7-8705A9D68C02}"/>
              </a:ext>
            </a:extLst>
          </p:cNvPr>
          <p:cNvGrpSpPr>
            <a:grpSpLocks/>
          </p:cNvGrpSpPr>
          <p:nvPr/>
        </p:nvGrpSpPr>
        <p:grpSpPr bwMode="auto">
          <a:xfrm>
            <a:off x="4557713" y="4098925"/>
            <a:ext cx="1273175" cy="84138"/>
            <a:chOff x="2871" y="2582"/>
            <a:chExt cx="802" cy="53"/>
          </a:xfrm>
        </p:grpSpPr>
        <p:sp>
          <p:nvSpPr>
            <p:cNvPr id="7491" name="Rectangle 23">
              <a:extLst>
                <a:ext uri="{FF2B5EF4-FFF2-40B4-BE49-F238E27FC236}">
                  <a16:creationId xmlns:a16="http://schemas.microsoft.com/office/drawing/2014/main" id="{BE270FF9-53C7-47EC-A11A-A95FF4D6FD8D}"/>
                </a:ext>
              </a:extLst>
            </p:cNvPr>
            <p:cNvSpPr>
              <a:spLocks noChangeArrowheads="1"/>
            </p:cNvSpPr>
            <p:nvPr/>
          </p:nvSpPr>
          <p:spPr bwMode="auto">
            <a:xfrm>
              <a:off x="2871" y="2582"/>
              <a:ext cx="22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92" name="Rectangle 24">
              <a:extLst>
                <a:ext uri="{FF2B5EF4-FFF2-40B4-BE49-F238E27FC236}">
                  <a16:creationId xmlns:a16="http://schemas.microsoft.com/office/drawing/2014/main" id="{79E8320A-0498-4FE2-997A-C294AE7FFE62}"/>
                </a:ext>
              </a:extLst>
            </p:cNvPr>
            <p:cNvSpPr>
              <a:spLocks noChangeArrowheads="1"/>
            </p:cNvSpPr>
            <p:nvPr/>
          </p:nvSpPr>
          <p:spPr bwMode="auto">
            <a:xfrm>
              <a:off x="3124" y="2582"/>
              <a:ext cx="148"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93" name="Rectangle 25">
              <a:extLst>
                <a:ext uri="{FF2B5EF4-FFF2-40B4-BE49-F238E27FC236}">
                  <a16:creationId xmlns:a16="http://schemas.microsoft.com/office/drawing/2014/main" id="{4586887C-11F9-46ED-935F-E807C8D7023F}"/>
                </a:ext>
              </a:extLst>
            </p:cNvPr>
            <p:cNvSpPr>
              <a:spLocks noChangeArrowheads="1"/>
            </p:cNvSpPr>
            <p:nvPr/>
          </p:nvSpPr>
          <p:spPr bwMode="auto">
            <a:xfrm>
              <a:off x="3307" y="2582"/>
              <a:ext cx="36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180" name="Group 26">
            <a:extLst>
              <a:ext uri="{FF2B5EF4-FFF2-40B4-BE49-F238E27FC236}">
                <a16:creationId xmlns:a16="http://schemas.microsoft.com/office/drawing/2014/main" id="{C99EA71B-CEB7-4930-B6C2-112038588B85}"/>
              </a:ext>
            </a:extLst>
          </p:cNvPr>
          <p:cNvGrpSpPr>
            <a:grpSpLocks/>
          </p:cNvGrpSpPr>
          <p:nvPr/>
        </p:nvGrpSpPr>
        <p:grpSpPr bwMode="auto">
          <a:xfrm>
            <a:off x="4557713" y="4086225"/>
            <a:ext cx="360362" cy="107950"/>
            <a:chOff x="2871" y="2574"/>
            <a:chExt cx="227" cy="68"/>
          </a:xfrm>
        </p:grpSpPr>
        <p:sp>
          <p:nvSpPr>
            <p:cNvPr id="7489" name="Freeform 27">
              <a:extLst>
                <a:ext uri="{FF2B5EF4-FFF2-40B4-BE49-F238E27FC236}">
                  <a16:creationId xmlns:a16="http://schemas.microsoft.com/office/drawing/2014/main" id="{63249CC7-BDF1-4E68-9768-8E0F17BC04AB}"/>
                </a:ext>
              </a:extLst>
            </p:cNvPr>
            <p:cNvSpPr>
              <a:spLocks/>
            </p:cNvSpPr>
            <p:nvPr/>
          </p:nvSpPr>
          <p:spPr bwMode="auto">
            <a:xfrm>
              <a:off x="2871" y="2574"/>
              <a:ext cx="227" cy="68"/>
            </a:xfrm>
            <a:custGeom>
              <a:avLst/>
              <a:gdLst>
                <a:gd name="T0" fmla="*/ 226 w 227"/>
                <a:gd name="T1" fmla="*/ 0 h 68"/>
                <a:gd name="T2" fmla="*/ 226 w 227"/>
                <a:gd name="T3" fmla="*/ 67 h 68"/>
                <a:gd name="T4" fmla="*/ 0 w 227"/>
                <a:gd name="T5" fmla="*/ 67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226" y="0"/>
                  </a:moveTo>
                  <a:lnTo>
                    <a:pt x="226"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90" name="Freeform 28">
              <a:extLst>
                <a:ext uri="{FF2B5EF4-FFF2-40B4-BE49-F238E27FC236}">
                  <a16:creationId xmlns:a16="http://schemas.microsoft.com/office/drawing/2014/main" id="{9F7C9180-3261-4B6F-AE9C-5CAF5AF7B8AA}"/>
                </a:ext>
              </a:extLst>
            </p:cNvPr>
            <p:cNvSpPr>
              <a:spLocks/>
            </p:cNvSpPr>
            <p:nvPr/>
          </p:nvSpPr>
          <p:spPr bwMode="auto">
            <a:xfrm>
              <a:off x="2871" y="2574"/>
              <a:ext cx="227" cy="68"/>
            </a:xfrm>
            <a:custGeom>
              <a:avLst/>
              <a:gdLst>
                <a:gd name="T0" fmla="*/ 0 w 227"/>
                <a:gd name="T1" fmla="*/ 67 h 68"/>
                <a:gd name="T2" fmla="*/ 0 w 227"/>
                <a:gd name="T3" fmla="*/ 0 h 68"/>
                <a:gd name="T4" fmla="*/ 226 w 227"/>
                <a:gd name="T5" fmla="*/ 0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0" y="67"/>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181" name="Group 29">
            <a:extLst>
              <a:ext uri="{FF2B5EF4-FFF2-40B4-BE49-F238E27FC236}">
                <a16:creationId xmlns:a16="http://schemas.microsoft.com/office/drawing/2014/main" id="{34B23900-9FD0-4AB4-B5DF-20AC26CB5D4B}"/>
              </a:ext>
            </a:extLst>
          </p:cNvPr>
          <p:cNvGrpSpPr>
            <a:grpSpLocks/>
          </p:cNvGrpSpPr>
          <p:nvPr/>
        </p:nvGrpSpPr>
        <p:grpSpPr bwMode="auto">
          <a:xfrm>
            <a:off x="4959350" y="4086225"/>
            <a:ext cx="236538" cy="107950"/>
            <a:chOff x="3124" y="2574"/>
            <a:chExt cx="149" cy="68"/>
          </a:xfrm>
        </p:grpSpPr>
        <p:sp>
          <p:nvSpPr>
            <p:cNvPr id="7487" name="Freeform 30">
              <a:extLst>
                <a:ext uri="{FF2B5EF4-FFF2-40B4-BE49-F238E27FC236}">
                  <a16:creationId xmlns:a16="http://schemas.microsoft.com/office/drawing/2014/main" id="{9E8E269F-280B-4E3A-A665-1C41F39ABF90}"/>
                </a:ext>
              </a:extLst>
            </p:cNvPr>
            <p:cNvSpPr>
              <a:spLocks/>
            </p:cNvSpPr>
            <p:nvPr/>
          </p:nvSpPr>
          <p:spPr bwMode="auto">
            <a:xfrm>
              <a:off x="3124" y="2574"/>
              <a:ext cx="149" cy="68"/>
            </a:xfrm>
            <a:custGeom>
              <a:avLst/>
              <a:gdLst>
                <a:gd name="T0" fmla="*/ 148 w 149"/>
                <a:gd name="T1" fmla="*/ 0 h 68"/>
                <a:gd name="T2" fmla="*/ 148 w 149"/>
                <a:gd name="T3" fmla="*/ 67 h 68"/>
                <a:gd name="T4" fmla="*/ 0 w 149"/>
                <a:gd name="T5" fmla="*/ 67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148" y="0"/>
                  </a:moveTo>
                  <a:lnTo>
                    <a:pt x="148" y="67"/>
                  </a:lnTo>
                  <a:lnTo>
                    <a:pt x="0" y="67"/>
                  </a:lnTo>
                </a:path>
              </a:pathLst>
            </a:custGeom>
            <a:solidFill>
              <a:srgbClr val="FF3300"/>
            </a:solidFill>
            <a:ln w="12700" cap="rnd">
              <a:solidFill>
                <a:srgbClr val="000000"/>
              </a:solidFill>
              <a:round/>
              <a:headEnd type="none" w="sm" len="sm"/>
              <a:tailEnd type="none" w="sm" len="sm"/>
            </a:ln>
          </p:spPr>
          <p:txBody>
            <a:bodyPr/>
            <a:lstStyle/>
            <a:p>
              <a:endParaRPr lang="hu-HU"/>
            </a:p>
          </p:txBody>
        </p:sp>
        <p:sp>
          <p:nvSpPr>
            <p:cNvPr id="7488" name="Freeform 31">
              <a:extLst>
                <a:ext uri="{FF2B5EF4-FFF2-40B4-BE49-F238E27FC236}">
                  <a16:creationId xmlns:a16="http://schemas.microsoft.com/office/drawing/2014/main" id="{6B07EBA7-98B6-4329-8DD4-E790A33A88D5}"/>
                </a:ext>
              </a:extLst>
            </p:cNvPr>
            <p:cNvSpPr>
              <a:spLocks/>
            </p:cNvSpPr>
            <p:nvPr/>
          </p:nvSpPr>
          <p:spPr bwMode="auto">
            <a:xfrm>
              <a:off x="3124" y="2574"/>
              <a:ext cx="149" cy="68"/>
            </a:xfrm>
            <a:custGeom>
              <a:avLst/>
              <a:gdLst>
                <a:gd name="T0" fmla="*/ 0 w 149"/>
                <a:gd name="T1" fmla="*/ 67 h 68"/>
                <a:gd name="T2" fmla="*/ 0 w 149"/>
                <a:gd name="T3" fmla="*/ 0 h 68"/>
                <a:gd name="T4" fmla="*/ 148 w 149"/>
                <a:gd name="T5" fmla="*/ 0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0" y="67"/>
                  </a:moveTo>
                  <a:lnTo>
                    <a:pt x="0" y="0"/>
                  </a:lnTo>
                  <a:lnTo>
                    <a:pt x="148" y="0"/>
                  </a:lnTo>
                </a:path>
              </a:pathLst>
            </a:custGeom>
            <a:solidFill>
              <a:srgbClr val="FF3300"/>
            </a:solidFill>
            <a:ln w="12700" cap="rnd">
              <a:solidFill>
                <a:srgbClr val="DDDDDD"/>
              </a:solidFill>
              <a:round/>
              <a:headEnd type="none" w="sm" len="sm"/>
              <a:tailEnd type="none" w="sm" len="sm"/>
            </a:ln>
          </p:spPr>
          <p:txBody>
            <a:bodyPr/>
            <a:lstStyle/>
            <a:p>
              <a:endParaRPr lang="hu-HU"/>
            </a:p>
          </p:txBody>
        </p:sp>
      </p:grpSp>
      <p:grpSp>
        <p:nvGrpSpPr>
          <p:cNvPr id="7182" name="Group 32">
            <a:extLst>
              <a:ext uri="{FF2B5EF4-FFF2-40B4-BE49-F238E27FC236}">
                <a16:creationId xmlns:a16="http://schemas.microsoft.com/office/drawing/2014/main" id="{71BC433C-3B04-4D9F-91AF-242F0A0EE1C3}"/>
              </a:ext>
            </a:extLst>
          </p:cNvPr>
          <p:cNvGrpSpPr>
            <a:grpSpLocks/>
          </p:cNvGrpSpPr>
          <p:nvPr/>
        </p:nvGrpSpPr>
        <p:grpSpPr bwMode="auto">
          <a:xfrm>
            <a:off x="5235575" y="4086225"/>
            <a:ext cx="596900" cy="107950"/>
            <a:chOff x="3298" y="2574"/>
            <a:chExt cx="376" cy="68"/>
          </a:xfrm>
        </p:grpSpPr>
        <p:sp>
          <p:nvSpPr>
            <p:cNvPr id="7485" name="Freeform 33">
              <a:extLst>
                <a:ext uri="{FF2B5EF4-FFF2-40B4-BE49-F238E27FC236}">
                  <a16:creationId xmlns:a16="http://schemas.microsoft.com/office/drawing/2014/main" id="{34E2E4AF-D08E-4A08-B262-8F7A15AE1D5B}"/>
                </a:ext>
              </a:extLst>
            </p:cNvPr>
            <p:cNvSpPr>
              <a:spLocks/>
            </p:cNvSpPr>
            <p:nvPr/>
          </p:nvSpPr>
          <p:spPr bwMode="auto">
            <a:xfrm>
              <a:off x="3298" y="2574"/>
              <a:ext cx="376" cy="68"/>
            </a:xfrm>
            <a:custGeom>
              <a:avLst/>
              <a:gdLst>
                <a:gd name="T0" fmla="*/ 375 w 376"/>
                <a:gd name="T1" fmla="*/ 0 h 68"/>
                <a:gd name="T2" fmla="*/ 375 w 376"/>
                <a:gd name="T3" fmla="*/ 67 h 68"/>
                <a:gd name="T4" fmla="*/ 0 w 376"/>
                <a:gd name="T5" fmla="*/ 67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375" y="0"/>
                  </a:moveTo>
                  <a:lnTo>
                    <a:pt x="375"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86" name="Freeform 34">
              <a:extLst>
                <a:ext uri="{FF2B5EF4-FFF2-40B4-BE49-F238E27FC236}">
                  <a16:creationId xmlns:a16="http://schemas.microsoft.com/office/drawing/2014/main" id="{FDC3F3F8-4284-4454-8963-48D5455D2BDD}"/>
                </a:ext>
              </a:extLst>
            </p:cNvPr>
            <p:cNvSpPr>
              <a:spLocks/>
            </p:cNvSpPr>
            <p:nvPr/>
          </p:nvSpPr>
          <p:spPr bwMode="auto">
            <a:xfrm>
              <a:off x="3298" y="2574"/>
              <a:ext cx="376" cy="68"/>
            </a:xfrm>
            <a:custGeom>
              <a:avLst/>
              <a:gdLst>
                <a:gd name="T0" fmla="*/ 0 w 376"/>
                <a:gd name="T1" fmla="*/ 67 h 68"/>
                <a:gd name="T2" fmla="*/ 0 w 376"/>
                <a:gd name="T3" fmla="*/ 0 h 68"/>
                <a:gd name="T4" fmla="*/ 375 w 376"/>
                <a:gd name="T5" fmla="*/ 0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0" y="67"/>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183" name="Group 35">
            <a:extLst>
              <a:ext uri="{FF2B5EF4-FFF2-40B4-BE49-F238E27FC236}">
                <a16:creationId xmlns:a16="http://schemas.microsoft.com/office/drawing/2014/main" id="{4641109D-8A30-42AC-9BD4-F69308245FE5}"/>
              </a:ext>
            </a:extLst>
          </p:cNvPr>
          <p:cNvGrpSpPr>
            <a:grpSpLocks/>
          </p:cNvGrpSpPr>
          <p:nvPr/>
        </p:nvGrpSpPr>
        <p:grpSpPr bwMode="auto">
          <a:xfrm>
            <a:off x="4557713" y="3965575"/>
            <a:ext cx="1273175" cy="82550"/>
            <a:chOff x="2871" y="2498"/>
            <a:chExt cx="802" cy="52"/>
          </a:xfrm>
        </p:grpSpPr>
        <p:sp>
          <p:nvSpPr>
            <p:cNvPr id="7482" name="Rectangle 36">
              <a:extLst>
                <a:ext uri="{FF2B5EF4-FFF2-40B4-BE49-F238E27FC236}">
                  <a16:creationId xmlns:a16="http://schemas.microsoft.com/office/drawing/2014/main" id="{71AC6DB8-CFB7-4D21-9B8B-4497E284A4BF}"/>
                </a:ext>
              </a:extLst>
            </p:cNvPr>
            <p:cNvSpPr>
              <a:spLocks noChangeArrowheads="1"/>
            </p:cNvSpPr>
            <p:nvPr/>
          </p:nvSpPr>
          <p:spPr bwMode="auto">
            <a:xfrm>
              <a:off x="2871" y="2498"/>
              <a:ext cx="22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83" name="Rectangle 37">
              <a:extLst>
                <a:ext uri="{FF2B5EF4-FFF2-40B4-BE49-F238E27FC236}">
                  <a16:creationId xmlns:a16="http://schemas.microsoft.com/office/drawing/2014/main" id="{5F1A246D-23CC-4D0D-ACD9-D8F519C61CB1}"/>
                </a:ext>
              </a:extLst>
            </p:cNvPr>
            <p:cNvSpPr>
              <a:spLocks noChangeArrowheads="1"/>
            </p:cNvSpPr>
            <p:nvPr/>
          </p:nvSpPr>
          <p:spPr bwMode="auto">
            <a:xfrm>
              <a:off x="3124" y="2498"/>
              <a:ext cx="148"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84" name="Rectangle 38">
              <a:extLst>
                <a:ext uri="{FF2B5EF4-FFF2-40B4-BE49-F238E27FC236}">
                  <a16:creationId xmlns:a16="http://schemas.microsoft.com/office/drawing/2014/main" id="{11618ECC-7989-4E9D-8742-F80926E407D4}"/>
                </a:ext>
              </a:extLst>
            </p:cNvPr>
            <p:cNvSpPr>
              <a:spLocks noChangeArrowheads="1"/>
            </p:cNvSpPr>
            <p:nvPr/>
          </p:nvSpPr>
          <p:spPr bwMode="auto">
            <a:xfrm>
              <a:off x="3307" y="2498"/>
              <a:ext cx="36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184" name="Group 39">
            <a:extLst>
              <a:ext uri="{FF2B5EF4-FFF2-40B4-BE49-F238E27FC236}">
                <a16:creationId xmlns:a16="http://schemas.microsoft.com/office/drawing/2014/main" id="{2D246658-1E46-43AF-9738-5C56DD3C7940}"/>
              </a:ext>
            </a:extLst>
          </p:cNvPr>
          <p:cNvGrpSpPr>
            <a:grpSpLocks/>
          </p:cNvGrpSpPr>
          <p:nvPr/>
        </p:nvGrpSpPr>
        <p:grpSpPr bwMode="auto">
          <a:xfrm>
            <a:off x="4557713" y="3952875"/>
            <a:ext cx="360362" cy="106363"/>
            <a:chOff x="2871" y="2490"/>
            <a:chExt cx="227" cy="67"/>
          </a:xfrm>
        </p:grpSpPr>
        <p:sp>
          <p:nvSpPr>
            <p:cNvPr id="7480" name="Freeform 40">
              <a:extLst>
                <a:ext uri="{FF2B5EF4-FFF2-40B4-BE49-F238E27FC236}">
                  <a16:creationId xmlns:a16="http://schemas.microsoft.com/office/drawing/2014/main" id="{513B67C6-A993-4284-990E-758A769FD22C}"/>
                </a:ext>
              </a:extLst>
            </p:cNvPr>
            <p:cNvSpPr>
              <a:spLocks/>
            </p:cNvSpPr>
            <p:nvPr/>
          </p:nvSpPr>
          <p:spPr bwMode="auto">
            <a:xfrm>
              <a:off x="2871" y="2490"/>
              <a:ext cx="227" cy="67"/>
            </a:xfrm>
            <a:custGeom>
              <a:avLst/>
              <a:gdLst>
                <a:gd name="T0" fmla="*/ 226 w 227"/>
                <a:gd name="T1" fmla="*/ 0 h 67"/>
                <a:gd name="T2" fmla="*/ 226 w 227"/>
                <a:gd name="T3" fmla="*/ 66 h 67"/>
                <a:gd name="T4" fmla="*/ 0 w 227"/>
                <a:gd name="T5" fmla="*/ 66 h 67"/>
                <a:gd name="T6" fmla="*/ 0 60000 65536"/>
                <a:gd name="T7" fmla="*/ 0 60000 65536"/>
                <a:gd name="T8" fmla="*/ 0 60000 65536"/>
                <a:gd name="T9" fmla="*/ 0 w 227"/>
                <a:gd name="T10" fmla="*/ 0 h 67"/>
                <a:gd name="T11" fmla="*/ 227 w 227"/>
                <a:gd name="T12" fmla="*/ 67 h 67"/>
              </a:gdLst>
              <a:ahLst/>
              <a:cxnLst>
                <a:cxn ang="T6">
                  <a:pos x="T0" y="T1"/>
                </a:cxn>
                <a:cxn ang="T7">
                  <a:pos x="T2" y="T3"/>
                </a:cxn>
                <a:cxn ang="T8">
                  <a:pos x="T4" y="T5"/>
                </a:cxn>
              </a:cxnLst>
              <a:rect l="T9" t="T10" r="T11" b="T12"/>
              <a:pathLst>
                <a:path w="227" h="67">
                  <a:moveTo>
                    <a:pt x="226" y="0"/>
                  </a:moveTo>
                  <a:lnTo>
                    <a:pt x="226" y="66"/>
                  </a:lnTo>
                  <a:lnTo>
                    <a:pt x="0" y="66"/>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81" name="Freeform 41">
              <a:extLst>
                <a:ext uri="{FF2B5EF4-FFF2-40B4-BE49-F238E27FC236}">
                  <a16:creationId xmlns:a16="http://schemas.microsoft.com/office/drawing/2014/main" id="{64911AEF-3918-4B23-8E78-02A347F967DA}"/>
                </a:ext>
              </a:extLst>
            </p:cNvPr>
            <p:cNvSpPr>
              <a:spLocks/>
            </p:cNvSpPr>
            <p:nvPr/>
          </p:nvSpPr>
          <p:spPr bwMode="auto">
            <a:xfrm>
              <a:off x="2871" y="2490"/>
              <a:ext cx="227" cy="67"/>
            </a:xfrm>
            <a:custGeom>
              <a:avLst/>
              <a:gdLst>
                <a:gd name="T0" fmla="*/ 0 w 227"/>
                <a:gd name="T1" fmla="*/ 66 h 67"/>
                <a:gd name="T2" fmla="*/ 0 w 227"/>
                <a:gd name="T3" fmla="*/ 0 h 67"/>
                <a:gd name="T4" fmla="*/ 226 w 227"/>
                <a:gd name="T5" fmla="*/ 0 h 67"/>
                <a:gd name="T6" fmla="*/ 0 60000 65536"/>
                <a:gd name="T7" fmla="*/ 0 60000 65536"/>
                <a:gd name="T8" fmla="*/ 0 60000 65536"/>
                <a:gd name="T9" fmla="*/ 0 w 227"/>
                <a:gd name="T10" fmla="*/ 0 h 67"/>
                <a:gd name="T11" fmla="*/ 227 w 227"/>
                <a:gd name="T12" fmla="*/ 67 h 67"/>
              </a:gdLst>
              <a:ahLst/>
              <a:cxnLst>
                <a:cxn ang="T6">
                  <a:pos x="T0" y="T1"/>
                </a:cxn>
                <a:cxn ang="T7">
                  <a:pos x="T2" y="T3"/>
                </a:cxn>
                <a:cxn ang="T8">
                  <a:pos x="T4" y="T5"/>
                </a:cxn>
              </a:cxnLst>
              <a:rect l="T9" t="T10" r="T11" b="T12"/>
              <a:pathLst>
                <a:path w="227" h="67">
                  <a:moveTo>
                    <a:pt x="0" y="66"/>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185" name="Group 42">
            <a:extLst>
              <a:ext uri="{FF2B5EF4-FFF2-40B4-BE49-F238E27FC236}">
                <a16:creationId xmlns:a16="http://schemas.microsoft.com/office/drawing/2014/main" id="{4BD84539-0165-4715-9551-EA28BFE728E8}"/>
              </a:ext>
            </a:extLst>
          </p:cNvPr>
          <p:cNvGrpSpPr>
            <a:grpSpLocks/>
          </p:cNvGrpSpPr>
          <p:nvPr/>
        </p:nvGrpSpPr>
        <p:grpSpPr bwMode="auto">
          <a:xfrm>
            <a:off x="4959350" y="3952875"/>
            <a:ext cx="236538" cy="106363"/>
            <a:chOff x="3124" y="2490"/>
            <a:chExt cx="149" cy="67"/>
          </a:xfrm>
        </p:grpSpPr>
        <p:sp>
          <p:nvSpPr>
            <p:cNvPr id="7478" name="Freeform 43">
              <a:extLst>
                <a:ext uri="{FF2B5EF4-FFF2-40B4-BE49-F238E27FC236}">
                  <a16:creationId xmlns:a16="http://schemas.microsoft.com/office/drawing/2014/main" id="{E0619981-7E03-4C60-96E7-E1CB4B650979}"/>
                </a:ext>
              </a:extLst>
            </p:cNvPr>
            <p:cNvSpPr>
              <a:spLocks/>
            </p:cNvSpPr>
            <p:nvPr/>
          </p:nvSpPr>
          <p:spPr bwMode="auto">
            <a:xfrm>
              <a:off x="3124" y="2490"/>
              <a:ext cx="149" cy="67"/>
            </a:xfrm>
            <a:custGeom>
              <a:avLst/>
              <a:gdLst>
                <a:gd name="T0" fmla="*/ 148 w 149"/>
                <a:gd name="T1" fmla="*/ 0 h 67"/>
                <a:gd name="T2" fmla="*/ 148 w 149"/>
                <a:gd name="T3" fmla="*/ 66 h 67"/>
                <a:gd name="T4" fmla="*/ 0 w 149"/>
                <a:gd name="T5" fmla="*/ 66 h 67"/>
                <a:gd name="T6" fmla="*/ 0 60000 65536"/>
                <a:gd name="T7" fmla="*/ 0 60000 65536"/>
                <a:gd name="T8" fmla="*/ 0 60000 65536"/>
                <a:gd name="T9" fmla="*/ 0 w 149"/>
                <a:gd name="T10" fmla="*/ 0 h 67"/>
                <a:gd name="T11" fmla="*/ 149 w 149"/>
                <a:gd name="T12" fmla="*/ 67 h 67"/>
              </a:gdLst>
              <a:ahLst/>
              <a:cxnLst>
                <a:cxn ang="T6">
                  <a:pos x="T0" y="T1"/>
                </a:cxn>
                <a:cxn ang="T7">
                  <a:pos x="T2" y="T3"/>
                </a:cxn>
                <a:cxn ang="T8">
                  <a:pos x="T4" y="T5"/>
                </a:cxn>
              </a:cxnLst>
              <a:rect l="T9" t="T10" r="T11" b="T12"/>
              <a:pathLst>
                <a:path w="149" h="67">
                  <a:moveTo>
                    <a:pt x="148" y="0"/>
                  </a:moveTo>
                  <a:lnTo>
                    <a:pt x="148" y="66"/>
                  </a:lnTo>
                  <a:lnTo>
                    <a:pt x="0" y="66"/>
                  </a:lnTo>
                </a:path>
              </a:pathLst>
            </a:custGeom>
            <a:solidFill>
              <a:srgbClr val="FAFD00"/>
            </a:solidFill>
            <a:ln w="12700" cap="rnd">
              <a:solidFill>
                <a:srgbClr val="000000"/>
              </a:solidFill>
              <a:round/>
              <a:headEnd type="none" w="sm" len="sm"/>
              <a:tailEnd type="none" w="sm" len="sm"/>
            </a:ln>
          </p:spPr>
          <p:txBody>
            <a:bodyPr/>
            <a:lstStyle/>
            <a:p>
              <a:endParaRPr lang="hu-HU"/>
            </a:p>
          </p:txBody>
        </p:sp>
        <p:sp>
          <p:nvSpPr>
            <p:cNvPr id="7479" name="Freeform 44">
              <a:extLst>
                <a:ext uri="{FF2B5EF4-FFF2-40B4-BE49-F238E27FC236}">
                  <a16:creationId xmlns:a16="http://schemas.microsoft.com/office/drawing/2014/main" id="{CB70473E-15F2-4C02-AD7D-CC51F330C574}"/>
                </a:ext>
              </a:extLst>
            </p:cNvPr>
            <p:cNvSpPr>
              <a:spLocks/>
            </p:cNvSpPr>
            <p:nvPr/>
          </p:nvSpPr>
          <p:spPr bwMode="auto">
            <a:xfrm>
              <a:off x="3124" y="2490"/>
              <a:ext cx="149" cy="67"/>
            </a:xfrm>
            <a:custGeom>
              <a:avLst/>
              <a:gdLst>
                <a:gd name="T0" fmla="*/ 0 w 149"/>
                <a:gd name="T1" fmla="*/ 66 h 67"/>
                <a:gd name="T2" fmla="*/ 0 w 149"/>
                <a:gd name="T3" fmla="*/ 0 h 67"/>
                <a:gd name="T4" fmla="*/ 148 w 149"/>
                <a:gd name="T5" fmla="*/ 0 h 67"/>
                <a:gd name="T6" fmla="*/ 0 60000 65536"/>
                <a:gd name="T7" fmla="*/ 0 60000 65536"/>
                <a:gd name="T8" fmla="*/ 0 60000 65536"/>
                <a:gd name="T9" fmla="*/ 0 w 149"/>
                <a:gd name="T10" fmla="*/ 0 h 67"/>
                <a:gd name="T11" fmla="*/ 149 w 149"/>
                <a:gd name="T12" fmla="*/ 67 h 67"/>
              </a:gdLst>
              <a:ahLst/>
              <a:cxnLst>
                <a:cxn ang="T6">
                  <a:pos x="T0" y="T1"/>
                </a:cxn>
                <a:cxn ang="T7">
                  <a:pos x="T2" y="T3"/>
                </a:cxn>
                <a:cxn ang="T8">
                  <a:pos x="T4" y="T5"/>
                </a:cxn>
              </a:cxnLst>
              <a:rect l="T9" t="T10" r="T11" b="T12"/>
              <a:pathLst>
                <a:path w="149" h="67">
                  <a:moveTo>
                    <a:pt x="0" y="66"/>
                  </a:moveTo>
                  <a:lnTo>
                    <a:pt x="0" y="0"/>
                  </a:lnTo>
                  <a:lnTo>
                    <a:pt x="148" y="0"/>
                  </a:lnTo>
                </a:path>
              </a:pathLst>
            </a:custGeom>
            <a:solidFill>
              <a:srgbClr val="FAFD00"/>
            </a:solidFill>
            <a:ln w="12700" cap="rnd">
              <a:solidFill>
                <a:srgbClr val="DDDDDD"/>
              </a:solidFill>
              <a:round/>
              <a:headEnd type="none" w="sm" len="sm"/>
              <a:tailEnd type="none" w="sm" len="sm"/>
            </a:ln>
          </p:spPr>
          <p:txBody>
            <a:bodyPr/>
            <a:lstStyle/>
            <a:p>
              <a:endParaRPr lang="hu-HU"/>
            </a:p>
          </p:txBody>
        </p:sp>
      </p:grpSp>
      <p:grpSp>
        <p:nvGrpSpPr>
          <p:cNvPr id="7186" name="Group 45">
            <a:extLst>
              <a:ext uri="{FF2B5EF4-FFF2-40B4-BE49-F238E27FC236}">
                <a16:creationId xmlns:a16="http://schemas.microsoft.com/office/drawing/2014/main" id="{CA95FE66-2D99-429F-AB94-1145391F9B90}"/>
              </a:ext>
            </a:extLst>
          </p:cNvPr>
          <p:cNvGrpSpPr>
            <a:grpSpLocks/>
          </p:cNvGrpSpPr>
          <p:nvPr/>
        </p:nvGrpSpPr>
        <p:grpSpPr bwMode="auto">
          <a:xfrm>
            <a:off x="5235575" y="3952875"/>
            <a:ext cx="596900" cy="106363"/>
            <a:chOff x="3298" y="2490"/>
            <a:chExt cx="376" cy="67"/>
          </a:xfrm>
        </p:grpSpPr>
        <p:sp>
          <p:nvSpPr>
            <p:cNvPr id="7476" name="Freeform 46">
              <a:extLst>
                <a:ext uri="{FF2B5EF4-FFF2-40B4-BE49-F238E27FC236}">
                  <a16:creationId xmlns:a16="http://schemas.microsoft.com/office/drawing/2014/main" id="{199E5861-0743-4D98-B60B-E02730609187}"/>
                </a:ext>
              </a:extLst>
            </p:cNvPr>
            <p:cNvSpPr>
              <a:spLocks/>
            </p:cNvSpPr>
            <p:nvPr/>
          </p:nvSpPr>
          <p:spPr bwMode="auto">
            <a:xfrm>
              <a:off x="3298" y="2490"/>
              <a:ext cx="376" cy="67"/>
            </a:xfrm>
            <a:custGeom>
              <a:avLst/>
              <a:gdLst>
                <a:gd name="T0" fmla="*/ 375 w 376"/>
                <a:gd name="T1" fmla="*/ 0 h 67"/>
                <a:gd name="T2" fmla="*/ 375 w 376"/>
                <a:gd name="T3" fmla="*/ 66 h 67"/>
                <a:gd name="T4" fmla="*/ 0 w 376"/>
                <a:gd name="T5" fmla="*/ 66 h 67"/>
                <a:gd name="T6" fmla="*/ 0 60000 65536"/>
                <a:gd name="T7" fmla="*/ 0 60000 65536"/>
                <a:gd name="T8" fmla="*/ 0 60000 65536"/>
                <a:gd name="T9" fmla="*/ 0 w 376"/>
                <a:gd name="T10" fmla="*/ 0 h 67"/>
                <a:gd name="T11" fmla="*/ 376 w 376"/>
                <a:gd name="T12" fmla="*/ 67 h 67"/>
              </a:gdLst>
              <a:ahLst/>
              <a:cxnLst>
                <a:cxn ang="T6">
                  <a:pos x="T0" y="T1"/>
                </a:cxn>
                <a:cxn ang="T7">
                  <a:pos x="T2" y="T3"/>
                </a:cxn>
                <a:cxn ang="T8">
                  <a:pos x="T4" y="T5"/>
                </a:cxn>
              </a:cxnLst>
              <a:rect l="T9" t="T10" r="T11" b="T12"/>
              <a:pathLst>
                <a:path w="376" h="67">
                  <a:moveTo>
                    <a:pt x="375" y="0"/>
                  </a:moveTo>
                  <a:lnTo>
                    <a:pt x="375" y="66"/>
                  </a:lnTo>
                  <a:lnTo>
                    <a:pt x="0" y="66"/>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77" name="Freeform 47">
              <a:extLst>
                <a:ext uri="{FF2B5EF4-FFF2-40B4-BE49-F238E27FC236}">
                  <a16:creationId xmlns:a16="http://schemas.microsoft.com/office/drawing/2014/main" id="{C7625CCC-EFB8-475E-BD1E-D560EC814519}"/>
                </a:ext>
              </a:extLst>
            </p:cNvPr>
            <p:cNvSpPr>
              <a:spLocks/>
            </p:cNvSpPr>
            <p:nvPr/>
          </p:nvSpPr>
          <p:spPr bwMode="auto">
            <a:xfrm>
              <a:off x="3298" y="2490"/>
              <a:ext cx="376" cy="67"/>
            </a:xfrm>
            <a:custGeom>
              <a:avLst/>
              <a:gdLst>
                <a:gd name="T0" fmla="*/ 0 w 376"/>
                <a:gd name="T1" fmla="*/ 66 h 67"/>
                <a:gd name="T2" fmla="*/ 0 w 376"/>
                <a:gd name="T3" fmla="*/ 0 h 67"/>
                <a:gd name="T4" fmla="*/ 375 w 376"/>
                <a:gd name="T5" fmla="*/ 0 h 67"/>
                <a:gd name="T6" fmla="*/ 0 60000 65536"/>
                <a:gd name="T7" fmla="*/ 0 60000 65536"/>
                <a:gd name="T8" fmla="*/ 0 60000 65536"/>
                <a:gd name="T9" fmla="*/ 0 w 376"/>
                <a:gd name="T10" fmla="*/ 0 h 67"/>
                <a:gd name="T11" fmla="*/ 376 w 376"/>
                <a:gd name="T12" fmla="*/ 67 h 67"/>
              </a:gdLst>
              <a:ahLst/>
              <a:cxnLst>
                <a:cxn ang="T6">
                  <a:pos x="T0" y="T1"/>
                </a:cxn>
                <a:cxn ang="T7">
                  <a:pos x="T2" y="T3"/>
                </a:cxn>
                <a:cxn ang="T8">
                  <a:pos x="T4" y="T5"/>
                </a:cxn>
              </a:cxnLst>
              <a:rect l="T9" t="T10" r="T11" b="T12"/>
              <a:pathLst>
                <a:path w="376" h="67">
                  <a:moveTo>
                    <a:pt x="0" y="66"/>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187" name="Group 48">
            <a:extLst>
              <a:ext uri="{FF2B5EF4-FFF2-40B4-BE49-F238E27FC236}">
                <a16:creationId xmlns:a16="http://schemas.microsoft.com/office/drawing/2014/main" id="{F749D885-3C0E-4D84-8405-8EAC2F4C5AA4}"/>
              </a:ext>
            </a:extLst>
          </p:cNvPr>
          <p:cNvGrpSpPr>
            <a:grpSpLocks/>
          </p:cNvGrpSpPr>
          <p:nvPr/>
        </p:nvGrpSpPr>
        <p:grpSpPr bwMode="auto">
          <a:xfrm>
            <a:off x="4557713" y="3830638"/>
            <a:ext cx="1273175" cy="84137"/>
            <a:chOff x="2871" y="2413"/>
            <a:chExt cx="802" cy="53"/>
          </a:xfrm>
        </p:grpSpPr>
        <p:sp>
          <p:nvSpPr>
            <p:cNvPr id="7473" name="Rectangle 49">
              <a:extLst>
                <a:ext uri="{FF2B5EF4-FFF2-40B4-BE49-F238E27FC236}">
                  <a16:creationId xmlns:a16="http://schemas.microsoft.com/office/drawing/2014/main" id="{8EE1BE72-7A51-4996-B997-872E0A841473}"/>
                </a:ext>
              </a:extLst>
            </p:cNvPr>
            <p:cNvSpPr>
              <a:spLocks noChangeArrowheads="1"/>
            </p:cNvSpPr>
            <p:nvPr/>
          </p:nvSpPr>
          <p:spPr bwMode="auto">
            <a:xfrm>
              <a:off x="2871" y="2413"/>
              <a:ext cx="22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74" name="Rectangle 50">
              <a:extLst>
                <a:ext uri="{FF2B5EF4-FFF2-40B4-BE49-F238E27FC236}">
                  <a16:creationId xmlns:a16="http://schemas.microsoft.com/office/drawing/2014/main" id="{623955BE-BFD2-453B-82E4-62304F8927DE}"/>
                </a:ext>
              </a:extLst>
            </p:cNvPr>
            <p:cNvSpPr>
              <a:spLocks noChangeArrowheads="1"/>
            </p:cNvSpPr>
            <p:nvPr/>
          </p:nvSpPr>
          <p:spPr bwMode="auto">
            <a:xfrm>
              <a:off x="3124" y="2413"/>
              <a:ext cx="148"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75" name="Rectangle 51">
              <a:extLst>
                <a:ext uri="{FF2B5EF4-FFF2-40B4-BE49-F238E27FC236}">
                  <a16:creationId xmlns:a16="http://schemas.microsoft.com/office/drawing/2014/main" id="{F7377D8A-8DAD-4C23-9D57-E7013A3F8D97}"/>
                </a:ext>
              </a:extLst>
            </p:cNvPr>
            <p:cNvSpPr>
              <a:spLocks noChangeArrowheads="1"/>
            </p:cNvSpPr>
            <p:nvPr/>
          </p:nvSpPr>
          <p:spPr bwMode="auto">
            <a:xfrm>
              <a:off x="3307" y="2413"/>
              <a:ext cx="36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188" name="Group 52">
            <a:extLst>
              <a:ext uri="{FF2B5EF4-FFF2-40B4-BE49-F238E27FC236}">
                <a16:creationId xmlns:a16="http://schemas.microsoft.com/office/drawing/2014/main" id="{0BF7DE57-E67C-4B3E-A9FE-331F249874BD}"/>
              </a:ext>
            </a:extLst>
          </p:cNvPr>
          <p:cNvGrpSpPr>
            <a:grpSpLocks/>
          </p:cNvGrpSpPr>
          <p:nvPr/>
        </p:nvGrpSpPr>
        <p:grpSpPr bwMode="auto">
          <a:xfrm>
            <a:off x="4557713" y="3817938"/>
            <a:ext cx="360362" cy="109537"/>
            <a:chOff x="2871" y="2405"/>
            <a:chExt cx="227" cy="69"/>
          </a:xfrm>
        </p:grpSpPr>
        <p:sp>
          <p:nvSpPr>
            <p:cNvPr id="7471" name="Freeform 53">
              <a:extLst>
                <a:ext uri="{FF2B5EF4-FFF2-40B4-BE49-F238E27FC236}">
                  <a16:creationId xmlns:a16="http://schemas.microsoft.com/office/drawing/2014/main" id="{D1C74A26-5F2F-4DC1-8D4B-438820EEF72B}"/>
                </a:ext>
              </a:extLst>
            </p:cNvPr>
            <p:cNvSpPr>
              <a:spLocks/>
            </p:cNvSpPr>
            <p:nvPr/>
          </p:nvSpPr>
          <p:spPr bwMode="auto">
            <a:xfrm>
              <a:off x="2871" y="2405"/>
              <a:ext cx="227" cy="69"/>
            </a:xfrm>
            <a:custGeom>
              <a:avLst/>
              <a:gdLst>
                <a:gd name="T0" fmla="*/ 226 w 227"/>
                <a:gd name="T1" fmla="*/ 0 h 69"/>
                <a:gd name="T2" fmla="*/ 226 w 227"/>
                <a:gd name="T3" fmla="*/ 68 h 69"/>
                <a:gd name="T4" fmla="*/ 0 w 227"/>
                <a:gd name="T5" fmla="*/ 68 h 69"/>
                <a:gd name="T6" fmla="*/ 0 60000 65536"/>
                <a:gd name="T7" fmla="*/ 0 60000 65536"/>
                <a:gd name="T8" fmla="*/ 0 60000 65536"/>
                <a:gd name="T9" fmla="*/ 0 w 227"/>
                <a:gd name="T10" fmla="*/ 0 h 69"/>
                <a:gd name="T11" fmla="*/ 227 w 227"/>
                <a:gd name="T12" fmla="*/ 69 h 69"/>
              </a:gdLst>
              <a:ahLst/>
              <a:cxnLst>
                <a:cxn ang="T6">
                  <a:pos x="T0" y="T1"/>
                </a:cxn>
                <a:cxn ang="T7">
                  <a:pos x="T2" y="T3"/>
                </a:cxn>
                <a:cxn ang="T8">
                  <a:pos x="T4" y="T5"/>
                </a:cxn>
              </a:cxnLst>
              <a:rect l="T9" t="T10" r="T11" b="T12"/>
              <a:pathLst>
                <a:path w="227" h="69">
                  <a:moveTo>
                    <a:pt x="226" y="0"/>
                  </a:moveTo>
                  <a:lnTo>
                    <a:pt x="226" y="68"/>
                  </a:lnTo>
                  <a:lnTo>
                    <a:pt x="0" y="68"/>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72" name="Freeform 54">
              <a:extLst>
                <a:ext uri="{FF2B5EF4-FFF2-40B4-BE49-F238E27FC236}">
                  <a16:creationId xmlns:a16="http://schemas.microsoft.com/office/drawing/2014/main" id="{FCA29885-C83E-4239-A619-E930828B7037}"/>
                </a:ext>
              </a:extLst>
            </p:cNvPr>
            <p:cNvSpPr>
              <a:spLocks/>
            </p:cNvSpPr>
            <p:nvPr/>
          </p:nvSpPr>
          <p:spPr bwMode="auto">
            <a:xfrm>
              <a:off x="2871" y="2405"/>
              <a:ext cx="227" cy="69"/>
            </a:xfrm>
            <a:custGeom>
              <a:avLst/>
              <a:gdLst>
                <a:gd name="T0" fmla="*/ 0 w 227"/>
                <a:gd name="T1" fmla="*/ 68 h 69"/>
                <a:gd name="T2" fmla="*/ 0 w 227"/>
                <a:gd name="T3" fmla="*/ 0 h 69"/>
                <a:gd name="T4" fmla="*/ 226 w 227"/>
                <a:gd name="T5" fmla="*/ 0 h 69"/>
                <a:gd name="T6" fmla="*/ 0 60000 65536"/>
                <a:gd name="T7" fmla="*/ 0 60000 65536"/>
                <a:gd name="T8" fmla="*/ 0 60000 65536"/>
                <a:gd name="T9" fmla="*/ 0 w 227"/>
                <a:gd name="T10" fmla="*/ 0 h 69"/>
                <a:gd name="T11" fmla="*/ 227 w 227"/>
                <a:gd name="T12" fmla="*/ 69 h 69"/>
              </a:gdLst>
              <a:ahLst/>
              <a:cxnLst>
                <a:cxn ang="T6">
                  <a:pos x="T0" y="T1"/>
                </a:cxn>
                <a:cxn ang="T7">
                  <a:pos x="T2" y="T3"/>
                </a:cxn>
                <a:cxn ang="T8">
                  <a:pos x="T4" y="T5"/>
                </a:cxn>
              </a:cxnLst>
              <a:rect l="T9" t="T10" r="T11" b="T12"/>
              <a:pathLst>
                <a:path w="227" h="69">
                  <a:moveTo>
                    <a:pt x="0" y="68"/>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189" name="Group 55">
            <a:extLst>
              <a:ext uri="{FF2B5EF4-FFF2-40B4-BE49-F238E27FC236}">
                <a16:creationId xmlns:a16="http://schemas.microsoft.com/office/drawing/2014/main" id="{32D0ABE7-5643-4FEC-A966-302F0F46A01E}"/>
              </a:ext>
            </a:extLst>
          </p:cNvPr>
          <p:cNvGrpSpPr>
            <a:grpSpLocks/>
          </p:cNvGrpSpPr>
          <p:nvPr/>
        </p:nvGrpSpPr>
        <p:grpSpPr bwMode="auto">
          <a:xfrm>
            <a:off x="4959350" y="3817938"/>
            <a:ext cx="236538" cy="109537"/>
            <a:chOff x="3124" y="2405"/>
            <a:chExt cx="149" cy="69"/>
          </a:xfrm>
        </p:grpSpPr>
        <p:sp>
          <p:nvSpPr>
            <p:cNvPr id="7469" name="Freeform 56">
              <a:extLst>
                <a:ext uri="{FF2B5EF4-FFF2-40B4-BE49-F238E27FC236}">
                  <a16:creationId xmlns:a16="http://schemas.microsoft.com/office/drawing/2014/main" id="{4DFAA802-2F08-4F87-BD1C-A0E7393B2BA3}"/>
                </a:ext>
              </a:extLst>
            </p:cNvPr>
            <p:cNvSpPr>
              <a:spLocks/>
            </p:cNvSpPr>
            <p:nvPr/>
          </p:nvSpPr>
          <p:spPr bwMode="auto">
            <a:xfrm>
              <a:off x="3124" y="2405"/>
              <a:ext cx="149" cy="69"/>
            </a:xfrm>
            <a:custGeom>
              <a:avLst/>
              <a:gdLst>
                <a:gd name="T0" fmla="*/ 148 w 149"/>
                <a:gd name="T1" fmla="*/ 0 h 69"/>
                <a:gd name="T2" fmla="*/ 148 w 149"/>
                <a:gd name="T3" fmla="*/ 68 h 69"/>
                <a:gd name="T4" fmla="*/ 0 w 149"/>
                <a:gd name="T5" fmla="*/ 68 h 69"/>
                <a:gd name="T6" fmla="*/ 0 60000 65536"/>
                <a:gd name="T7" fmla="*/ 0 60000 65536"/>
                <a:gd name="T8" fmla="*/ 0 60000 65536"/>
                <a:gd name="T9" fmla="*/ 0 w 149"/>
                <a:gd name="T10" fmla="*/ 0 h 69"/>
                <a:gd name="T11" fmla="*/ 149 w 149"/>
                <a:gd name="T12" fmla="*/ 69 h 69"/>
              </a:gdLst>
              <a:ahLst/>
              <a:cxnLst>
                <a:cxn ang="T6">
                  <a:pos x="T0" y="T1"/>
                </a:cxn>
                <a:cxn ang="T7">
                  <a:pos x="T2" y="T3"/>
                </a:cxn>
                <a:cxn ang="T8">
                  <a:pos x="T4" y="T5"/>
                </a:cxn>
              </a:cxnLst>
              <a:rect l="T9" t="T10" r="T11" b="T12"/>
              <a:pathLst>
                <a:path w="149" h="69">
                  <a:moveTo>
                    <a:pt x="148" y="0"/>
                  </a:moveTo>
                  <a:lnTo>
                    <a:pt x="148" y="68"/>
                  </a:lnTo>
                  <a:lnTo>
                    <a:pt x="0" y="68"/>
                  </a:lnTo>
                </a:path>
              </a:pathLst>
            </a:custGeom>
            <a:solidFill>
              <a:srgbClr val="3365FB"/>
            </a:solidFill>
            <a:ln w="12700" cap="rnd">
              <a:solidFill>
                <a:srgbClr val="000000"/>
              </a:solidFill>
              <a:round/>
              <a:headEnd type="none" w="sm" len="sm"/>
              <a:tailEnd type="none" w="sm" len="sm"/>
            </a:ln>
          </p:spPr>
          <p:txBody>
            <a:bodyPr/>
            <a:lstStyle/>
            <a:p>
              <a:endParaRPr lang="hu-HU"/>
            </a:p>
          </p:txBody>
        </p:sp>
        <p:sp>
          <p:nvSpPr>
            <p:cNvPr id="7470" name="Freeform 57">
              <a:extLst>
                <a:ext uri="{FF2B5EF4-FFF2-40B4-BE49-F238E27FC236}">
                  <a16:creationId xmlns:a16="http://schemas.microsoft.com/office/drawing/2014/main" id="{53B77437-157E-4860-B324-AC0F3146C0EF}"/>
                </a:ext>
              </a:extLst>
            </p:cNvPr>
            <p:cNvSpPr>
              <a:spLocks/>
            </p:cNvSpPr>
            <p:nvPr/>
          </p:nvSpPr>
          <p:spPr bwMode="auto">
            <a:xfrm>
              <a:off x="3124" y="2405"/>
              <a:ext cx="149" cy="69"/>
            </a:xfrm>
            <a:custGeom>
              <a:avLst/>
              <a:gdLst>
                <a:gd name="T0" fmla="*/ 0 w 149"/>
                <a:gd name="T1" fmla="*/ 68 h 69"/>
                <a:gd name="T2" fmla="*/ 0 w 149"/>
                <a:gd name="T3" fmla="*/ 0 h 69"/>
                <a:gd name="T4" fmla="*/ 148 w 149"/>
                <a:gd name="T5" fmla="*/ 0 h 69"/>
                <a:gd name="T6" fmla="*/ 0 60000 65536"/>
                <a:gd name="T7" fmla="*/ 0 60000 65536"/>
                <a:gd name="T8" fmla="*/ 0 60000 65536"/>
                <a:gd name="T9" fmla="*/ 0 w 149"/>
                <a:gd name="T10" fmla="*/ 0 h 69"/>
                <a:gd name="T11" fmla="*/ 149 w 149"/>
                <a:gd name="T12" fmla="*/ 69 h 69"/>
              </a:gdLst>
              <a:ahLst/>
              <a:cxnLst>
                <a:cxn ang="T6">
                  <a:pos x="T0" y="T1"/>
                </a:cxn>
                <a:cxn ang="T7">
                  <a:pos x="T2" y="T3"/>
                </a:cxn>
                <a:cxn ang="T8">
                  <a:pos x="T4" y="T5"/>
                </a:cxn>
              </a:cxnLst>
              <a:rect l="T9" t="T10" r="T11" b="T12"/>
              <a:pathLst>
                <a:path w="149" h="69">
                  <a:moveTo>
                    <a:pt x="0" y="68"/>
                  </a:moveTo>
                  <a:lnTo>
                    <a:pt x="0" y="0"/>
                  </a:lnTo>
                  <a:lnTo>
                    <a:pt x="148" y="0"/>
                  </a:lnTo>
                </a:path>
              </a:pathLst>
            </a:custGeom>
            <a:solidFill>
              <a:srgbClr val="3365FB"/>
            </a:solidFill>
            <a:ln w="12700" cap="rnd">
              <a:solidFill>
                <a:srgbClr val="DDDDDD"/>
              </a:solidFill>
              <a:round/>
              <a:headEnd type="none" w="sm" len="sm"/>
              <a:tailEnd type="none" w="sm" len="sm"/>
            </a:ln>
          </p:spPr>
          <p:txBody>
            <a:bodyPr/>
            <a:lstStyle/>
            <a:p>
              <a:endParaRPr lang="hu-HU"/>
            </a:p>
          </p:txBody>
        </p:sp>
      </p:grpSp>
      <p:grpSp>
        <p:nvGrpSpPr>
          <p:cNvPr id="7190" name="Group 58">
            <a:extLst>
              <a:ext uri="{FF2B5EF4-FFF2-40B4-BE49-F238E27FC236}">
                <a16:creationId xmlns:a16="http://schemas.microsoft.com/office/drawing/2014/main" id="{3A6F1FB8-59E0-48D1-BDE2-590FD82E3208}"/>
              </a:ext>
            </a:extLst>
          </p:cNvPr>
          <p:cNvGrpSpPr>
            <a:grpSpLocks/>
          </p:cNvGrpSpPr>
          <p:nvPr/>
        </p:nvGrpSpPr>
        <p:grpSpPr bwMode="auto">
          <a:xfrm>
            <a:off x="5235575" y="3817938"/>
            <a:ext cx="596900" cy="109537"/>
            <a:chOff x="3298" y="2405"/>
            <a:chExt cx="376" cy="69"/>
          </a:xfrm>
        </p:grpSpPr>
        <p:sp>
          <p:nvSpPr>
            <p:cNvPr id="7467" name="Freeform 59">
              <a:extLst>
                <a:ext uri="{FF2B5EF4-FFF2-40B4-BE49-F238E27FC236}">
                  <a16:creationId xmlns:a16="http://schemas.microsoft.com/office/drawing/2014/main" id="{DFBE7260-551D-4350-926D-C30FABCD3F86}"/>
                </a:ext>
              </a:extLst>
            </p:cNvPr>
            <p:cNvSpPr>
              <a:spLocks/>
            </p:cNvSpPr>
            <p:nvPr/>
          </p:nvSpPr>
          <p:spPr bwMode="auto">
            <a:xfrm>
              <a:off x="3298" y="2405"/>
              <a:ext cx="376" cy="69"/>
            </a:xfrm>
            <a:custGeom>
              <a:avLst/>
              <a:gdLst>
                <a:gd name="T0" fmla="*/ 375 w 376"/>
                <a:gd name="T1" fmla="*/ 0 h 69"/>
                <a:gd name="T2" fmla="*/ 375 w 376"/>
                <a:gd name="T3" fmla="*/ 68 h 69"/>
                <a:gd name="T4" fmla="*/ 0 w 376"/>
                <a:gd name="T5" fmla="*/ 68 h 69"/>
                <a:gd name="T6" fmla="*/ 0 60000 65536"/>
                <a:gd name="T7" fmla="*/ 0 60000 65536"/>
                <a:gd name="T8" fmla="*/ 0 60000 65536"/>
                <a:gd name="T9" fmla="*/ 0 w 376"/>
                <a:gd name="T10" fmla="*/ 0 h 69"/>
                <a:gd name="T11" fmla="*/ 376 w 376"/>
                <a:gd name="T12" fmla="*/ 69 h 69"/>
              </a:gdLst>
              <a:ahLst/>
              <a:cxnLst>
                <a:cxn ang="T6">
                  <a:pos x="T0" y="T1"/>
                </a:cxn>
                <a:cxn ang="T7">
                  <a:pos x="T2" y="T3"/>
                </a:cxn>
                <a:cxn ang="T8">
                  <a:pos x="T4" y="T5"/>
                </a:cxn>
              </a:cxnLst>
              <a:rect l="T9" t="T10" r="T11" b="T12"/>
              <a:pathLst>
                <a:path w="376" h="69">
                  <a:moveTo>
                    <a:pt x="375" y="0"/>
                  </a:moveTo>
                  <a:lnTo>
                    <a:pt x="375" y="68"/>
                  </a:lnTo>
                  <a:lnTo>
                    <a:pt x="0" y="68"/>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68" name="Freeform 60">
              <a:extLst>
                <a:ext uri="{FF2B5EF4-FFF2-40B4-BE49-F238E27FC236}">
                  <a16:creationId xmlns:a16="http://schemas.microsoft.com/office/drawing/2014/main" id="{04F4A669-02CE-4921-8F95-D81E0844DB4C}"/>
                </a:ext>
              </a:extLst>
            </p:cNvPr>
            <p:cNvSpPr>
              <a:spLocks/>
            </p:cNvSpPr>
            <p:nvPr/>
          </p:nvSpPr>
          <p:spPr bwMode="auto">
            <a:xfrm>
              <a:off x="3298" y="2405"/>
              <a:ext cx="376" cy="69"/>
            </a:xfrm>
            <a:custGeom>
              <a:avLst/>
              <a:gdLst>
                <a:gd name="T0" fmla="*/ 0 w 376"/>
                <a:gd name="T1" fmla="*/ 68 h 69"/>
                <a:gd name="T2" fmla="*/ 0 w 376"/>
                <a:gd name="T3" fmla="*/ 0 h 69"/>
                <a:gd name="T4" fmla="*/ 375 w 376"/>
                <a:gd name="T5" fmla="*/ 0 h 69"/>
                <a:gd name="T6" fmla="*/ 0 60000 65536"/>
                <a:gd name="T7" fmla="*/ 0 60000 65536"/>
                <a:gd name="T8" fmla="*/ 0 60000 65536"/>
                <a:gd name="T9" fmla="*/ 0 w 376"/>
                <a:gd name="T10" fmla="*/ 0 h 69"/>
                <a:gd name="T11" fmla="*/ 376 w 376"/>
                <a:gd name="T12" fmla="*/ 69 h 69"/>
              </a:gdLst>
              <a:ahLst/>
              <a:cxnLst>
                <a:cxn ang="T6">
                  <a:pos x="T0" y="T1"/>
                </a:cxn>
                <a:cxn ang="T7">
                  <a:pos x="T2" y="T3"/>
                </a:cxn>
                <a:cxn ang="T8">
                  <a:pos x="T4" y="T5"/>
                </a:cxn>
              </a:cxnLst>
              <a:rect l="T9" t="T10" r="T11" b="T12"/>
              <a:pathLst>
                <a:path w="376" h="69">
                  <a:moveTo>
                    <a:pt x="0" y="68"/>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191" name="Group 61">
            <a:extLst>
              <a:ext uri="{FF2B5EF4-FFF2-40B4-BE49-F238E27FC236}">
                <a16:creationId xmlns:a16="http://schemas.microsoft.com/office/drawing/2014/main" id="{AB696A61-FF72-4DEB-98C6-E92F2AC3CA5F}"/>
              </a:ext>
            </a:extLst>
          </p:cNvPr>
          <p:cNvGrpSpPr>
            <a:grpSpLocks/>
          </p:cNvGrpSpPr>
          <p:nvPr/>
        </p:nvGrpSpPr>
        <p:grpSpPr bwMode="auto">
          <a:xfrm>
            <a:off x="4557713" y="3697288"/>
            <a:ext cx="1273175" cy="84137"/>
            <a:chOff x="2871" y="2329"/>
            <a:chExt cx="802" cy="53"/>
          </a:xfrm>
        </p:grpSpPr>
        <p:sp>
          <p:nvSpPr>
            <p:cNvPr id="7464" name="Rectangle 62">
              <a:extLst>
                <a:ext uri="{FF2B5EF4-FFF2-40B4-BE49-F238E27FC236}">
                  <a16:creationId xmlns:a16="http://schemas.microsoft.com/office/drawing/2014/main" id="{059FAD64-02FC-4FC4-87DE-2342ACB6E2F7}"/>
                </a:ext>
              </a:extLst>
            </p:cNvPr>
            <p:cNvSpPr>
              <a:spLocks noChangeArrowheads="1"/>
            </p:cNvSpPr>
            <p:nvPr/>
          </p:nvSpPr>
          <p:spPr bwMode="auto">
            <a:xfrm>
              <a:off x="2871" y="2329"/>
              <a:ext cx="22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65" name="Rectangle 63">
              <a:extLst>
                <a:ext uri="{FF2B5EF4-FFF2-40B4-BE49-F238E27FC236}">
                  <a16:creationId xmlns:a16="http://schemas.microsoft.com/office/drawing/2014/main" id="{CD251589-C838-4211-BEF9-8E43A38D4DD7}"/>
                </a:ext>
              </a:extLst>
            </p:cNvPr>
            <p:cNvSpPr>
              <a:spLocks noChangeArrowheads="1"/>
            </p:cNvSpPr>
            <p:nvPr/>
          </p:nvSpPr>
          <p:spPr bwMode="auto">
            <a:xfrm>
              <a:off x="3124" y="2329"/>
              <a:ext cx="148"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66" name="Rectangle 64">
              <a:extLst>
                <a:ext uri="{FF2B5EF4-FFF2-40B4-BE49-F238E27FC236}">
                  <a16:creationId xmlns:a16="http://schemas.microsoft.com/office/drawing/2014/main" id="{C8060C5A-7E9E-47D2-94E2-049B74E7AD1E}"/>
                </a:ext>
              </a:extLst>
            </p:cNvPr>
            <p:cNvSpPr>
              <a:spLocks noChangeArrowheads="1"/>
            </p:cNvSpPr>
            <p:nvPr/>
          </p:nvSpPr>
          <p:spPr bwMode="auto">
            <a:xfrm>
              <a:off x="3307" y="2329"/>
              <a:ext cx="36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192" name="Group 65">
            <a:extLst>
              <a:ext uri="{FF2B5EF4-FFF2-40B4-BE49-F238E27FC236}">
                <a16:creationId xmlns:a16="http://schemas.microsoft.com/office/drawing/2014/main" id="{39561438-CF3A-4B4B-9164-1B188C63418F}"/>
              </a:ext>
            </a:extLst>
          </p:cNvPr>
          <p:cNvGrpSpPr>
            <a:grpSpLocks/>
          </p:cNvGrpSpPr>
          <p:nvPr/>
        </p:nvGrpSpPr>
        <p:grpSpPr bwMode="auto">
          <a:xfrm>
            <a:off x="4557713" y="3684588"/>
            <a:ext cx="360362" cy="107950"/>
            <a:chOff x="2871" y="2321"/>
            <a:chExt cx="227" cy="68"/>
          </a:xfrm>
        </p:grpSpPr>
        <p:sp>
          <p:nvSpPr>
            <p:cNvPr id="7462" name="Freeform 66">
              <a:extLst>
                <a:ext uri="{FF2B5EF4-FFF2-40B4-BE49-F238E27FC236}">
                  <a16:creationId xmlns:a16="http://schemas.microsoft.com/office/drawing/2014/main" id="{4D61CFD8-8519-4677-99B6-C67647B3D583}"/>
                </a:ext>
              </a:extLst>
            </p:cNvPr>
            <p:cNvSpPr>
              <a:spLocks/>
            </p:cNvSpPr>
            <p:nvPr/>
          </p:nvSpPr>
          <p:spPr bwMode="auto">
            <a:xfrm>
              <a:off x="2871" y="2321"/>
              <a:ext cx="227" cy="68"/>
            </a:xfrm>
            <a:custGeom>
              <a:avLst/>
              <a:gdLst>
                <a:gd name="T0" fmla="*/ 226 w 227"/>
                <a:gd name="T1" fmla="*/ 0 h 68"/>
                <a:gd name="T2" fmla="*/ 226 w 227"/>
                <a:gd name="T3" fmla="*/ 67 h 68"/>
                <a:gd name="T4" fmla="*/ 0 w 227"/>
                <a:gd name="T5" fmla="*/ 67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226" y="0"/>
                  </a:moveTo>
                  <a:lnTo>
                    <a:pt x="226"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63" name="Freeform 67">
              <a:extLst>
                <a:ext uri="{FF2B5EF4-FFF2-40B4-BE49-F238E27FC236}">
                  <a16:creationId xmlns:a16="http://schemas.microsoft.com/office/drawing/2014/main" id="{A264C110-D556-4893-9A1A-0E9E8BA703B4}"/>
                </a:ext>
              </a:extLst>
            </p:cNvPr>
            <p:cNvSpPr>
              <a:spLocks/>
            </p:cNvSpPr>
            <p:nvPr/>
          </p:nvSpPr>
          <p:spPr bwMode="auto">
            <a:xfrm>
              <a:off x="2871" y="2321"/>
              <a:ext cx="227" cy="68"/>
            </a:xfrm>
            <a:custGeom>
              <a:avLst/>
              <a:gdLst>
                <a:gd name="T0" fmla="*/ 0 w 227"/>
                <a:gd name="T1" fmla="*/ 67 h 68"/>
                <a:gd name="T2" fmla="*/ 0 w 227"/>
                <a:gd name="T3" fmla="*/ 0 h 68"/>
                <a:gd name="T4" fmla="*/ 226 w 227"/>
                <a:gd name="T5" fmla="*/ 0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0" y="67"/>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193" name="Group 68">
            <a:extLst>
              <a:ext uri="{FF2B5EF4-FFF2-40B4-BE49-F238E27FC236}">
                <a16:creationId xmlns:a16="http://schemas.microsoft.com/office/drawing/2014/main" id="{C5A1CCB1-4147-4C91-AAFE-9AD98CE8B66B}"/>
              </a:ext>
            </a:extLst>
          </p:cNvPr>
          <p:cNvGrpSpPr>
            <a:grpSpLocks/>
          </p:cNvGrpSpPr>
          <p:nvPr/>
        </p:nvGrpSpPr>
        <p:grpSpPr bwMode="auto">
          <a:xfrm>
            <a:off x="4959350" y="3684588"/>
            <a:ext cx="236538" cy="107950"/>
            <a:chOff x="3124" y="2321"/>
            <a:chExt cx="149" cy="68"/>
          </a:xfrm>
        </p:grpSpPr>
        <p:sp>
          <p:nvSpPr>
            <p:cNvPr id="7460" name="Freeform 69">
              <a:extLst>
                <a:ext uri="{FF2B5EF4-FFF2-40B4-BE49-F238E27FC236}">
                  <a16:creationId xmlns:a16="http://schemas.microsoft.com/office/drawing/2014/main" id="{64AF301D-48C3-49E7-83A5-2A347C3929E0}"/>
                </a:ext>
              </a:extLst>
            </p:cNvPr>
            <p:cNvSpPr>
              <a:spLocks/>
            </p:cNvSpPr>
            <p:nvPr/>
          </p:nvSpPr>
          <p:spPr bwMode="auto">
            <a:xfrm>
              <a:off x="3124" y="2321"/>
              <a:ext cx="149" cy="68"/>
            </a:xfrm>
            <a:custGeom>
              <a:avLst/>
              <a:gdLst>
                <a:gd name="T0" fmla="*/ 148 w 149"/>
                <a:gd name="T1" fmla="*/ 0 h 68"/>
                <a:gd name="T2" fmla="*/ 148 w 149"/>
                <a:gd name="T3" fmla="*/ 67 h 68"/>
                <a:gd name="T4" fmla="*/ 0 w 149"/>
                <a:gd name="T5" fmla="*/ 67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148" y="0"/>
                  </a:moveTo>
                  <a:lnTo>
                    <a:pt x="148" y="67"/>
                  </a:lnTo>
                  <a:lnTo>
                    <a:pt x="0" y="67"/>
                  </a:lnTo>
                </a:path>
              </a:pathLst>
            </a:custGeom>
            <a:solidFill>
              <a:srgbClr val="FF3300"/>
            </a:solidFill>
            <a:ln w="12700" cap="rnd">
              <a:solidFill>
                <a:srgbClr val="000000"/>
              </a:solidFill>
              <a:round/>
              <a:headEnd type="none" w="sm" len="sm"/>
              <a:tailEnd type="none" w="sm" len="sm"/>
            </a:ln>
          </p:spPr>
          <p:txBody>
            <a:bodyPr/>
            <a:lstStyle/>
            <a:p>
              <a:endParaRPr lang="hu-HU"/>
            </a:p>
          </p:txBody>
        </p:sp>
        <p:sp>
          <p:nvSpPr>
            <p:cNvPr id="7461" name="Freeform 70">
              <a:extLst>
                <a:ext uri="{FF2B5EF4-FFF2-40B4-BE49-F238E27FC236}">
                  <a16:creationId xmlns:a16="http://schemas.microsoft.com/office/drawing/2014/main" id="{1E5F1F59-9C9C-47BB-8C01-84C0DC2C0F56}"/>
                </a:ext>
              </a:extLst>
            </p:cNvPr>
            <p:cNvSpPr>
              <a:spLocks/>
            </p:cNvSpPr>
            <p:nvPr/>
          </p:nvSpPr>
          <p:spPr bwMode="auto">
            <a:xfrm>
              <a:off x="3124" y="2321"/>
              <a:ext cx="149" cy="68"/>
            </a:xfrm>
            <a:custGeom>
              <a:avLst/>
              <a:gdLst>
                <a:gd name="T0" fmla="*/ 0 w 149"/>
                <a:gd name="T1" fmla="*/ 67 h 68"/>
                <a:gd name="T2" fmla="*/ 0 w 149"/>
                <a:gd name="T3" fmla="*/ 0 h 68"/>
                <a:gd name="T4" fmla="*/ 148 w 149"/>
                <a:gd name="T5" fmla="*/ 0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0" y="67"/>
                  </a:moveTo>
                  <a:lnTo>
                    <a:pt x="0" y="0"/>
                  </a:lnTo>
                  <a:lnTo>
                    <a:pt x="148" y="0"/>
                  </a:lnTo>
                </a:path>
              </a:pathLst>
            </a:custGeom>
            <a:solidFill>
              <a:srgbClr val="FF3300"/>
            </a:solidFill>
            <a:ln w="12700" cap="rnd">
              <a:solidFill>
                <a:srgbClr val="DDDDDD"/>
              </a:solidFill>
              <a:round/>
              <a:headEnd type="none" w="sm" len="sm"/>
              <a:tailEnd type="none" w="sm" len="sm"/>
            </a:ln>
          </p:spPr>
          <p:txBody>
            <a:bodyPr/>
            <a:lstStyle/>
            <a:p>
              <a:endParaRPr lang="hu-HU"/>
            </a:p>
          </p:txBody>
        </p:sp>
      </p:grpSp>
      <p:grpSp>
        <p:nvGrpSpPr>
          <p:cNvPr id="7194" name="Group 71">
            <a:extLst>
              <a:ext uri="{FF2B5EF4-FFF2-40B4-BE49-F238E27FC236}">
                <a16:creationId xmlns:a16="http://schemas.microsoft.com/office/drawing/2014/main" id="{611498A0-01E7-47CF-95E9-5DF3AD14F38C}"/>
              </a:ext>
            </a:extLst>
          </p:cNvPr>
          <p:cNvGrpSpPr>
            <a:grpSpLocks/>
          </p:cNvGrpSpPr>
          <p:nvPr/>
        </p:nvGrpSpPr>
        <p:grpSpPr bwMode="auto">
          <a:xfrm>
            <a:off x="5235575" y="3684588"/>
            <a:ext cx="596900" cy="107950"/>
            <a:chOff x="3298" y="2321"/>
            <a:chExt cx="376" cy="68"/>
          </a:xfrm>
        </p:grpSpPr>
        <p:sp>
          <p:nvSpPr>
            <p:cNvPr id="7458" name="Freeform 72">
              <a:extLst>
                <a:ext uri="{FF2B5EF4-FFF2-40B4-BE49-F238E27FC236}">
                  <a16:creationId xmlns:a16="http://schemas.microsoft.com/office/drawing/2014/main" id="{9F165090-D42E-4D43-9B97-4E1A9342F42B}"/>
                </a:ext>
              </a:extLst>
            </p:cNvPr>
            <p:cNvSpPr>
              <a:spLocks/>
            </p:cNvSpPr>
            <p:nvPr/>
          </p:nvSpPr>
          <p:spPr bwMode="auto">
            <a:xfrm>
              <a:off x="3298" y="2321"/>
              <a:ext cx="376" cy="68"/>
            </a:xfrm>
            <a:custGeom>
              <a:avLst/>
              <a:gdLst>
                <a:gd name="T0" fmla="*/ 375 w 376"/>
                <a:gd name="T1" fmla="*/ 0 h 68"/>
                <a:gd name="T2" fmla="*/ 375 w 376"/>
                <a:gd name="T3" fmla="*/ 67 h 68"/>
                <a:gd name="T4" fmla="*/ 0 w 376"/>
                <a:gd name="T5" fmla="*/ 67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375" y="0"/>
                  </a:moveTo>
                  <a:lnTo>
                    <a:pt x="375"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59" name="Freeform 73">
              <a:extLst>
                <a:ext uri="{FF2B5EF4-FFF2-40B4-BE49-F238E27FC236}">
                  <a16:creationId xmlns:a16="http://schemas.microsoft.com/office/drawing/2014/main" id="{9990CC8B-4377-4730-A826-DCE4C609DEC9}"/>
                </a:ext>
              </a:extLst>
            </p:cNvPr>
            <p:cNvSpPr>
              <a:spLocks/>
            </p:cNvSpPr>
            <p:nvPr/>
          </p:nvSpPr>
          <p:spPr bwMode="auto">
            <a:xfrm>
              <a:off x="3298" y="2321"/>
              <a:ext cx="376" cy="68"/>
            </a:xfrm>
            <a:custGeom>
              <a:avLst/>
              <a:gdLst>
                <a:gd name="T0" fmla="*/ 0 w 376"/>
                <a:gd name="T1" fmla="*/ 67 h 68"/>
                <a:gd name="T2" fmla="*/ 0 w 376"/>
                <a:gd name="T3" fmla="*/ 0 h 68"/>
                <a:gd name="T4" fmla="*/ 375 w 376"/>
                <a:gd name="T5" fmla="*/ 0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0" y="67"/>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195" name="Group 74">
            <a:extLst>
              <a:ext uri="{FF2B5EF4-FFF2-40B4-BE49-F238E27FC236}">
                <a16:creationId xmlns:a16="http://schemas.microsoft.com/office/drawing/2014/main" id="{94198DCF-098D-4096-8455-C4E6F6BBE9F2}"/>
              </a:ext>
            </a:extLst>
          </p:cNvPr>
          <p:cNvGrpSpPr>
            <a:grpSpLocks/>
          </p:cNvGrpSpPr>
          <p:nvPr/>
        </p:nvGrpSpPr>
        <p:grpSpPr bwMode="auto">
          <a:xfrm>
            <a:off x="4557713" y="3563938"/>
            <a:ext cx="1273175" cy="82550"/>
            <a:chOff x="2871" y="2245"/>
            <a:chExt cx="802" cy="52"/>
          </a:xfrm>
        </p:grpSpPr>
        <p:sp>
          <p:nvSpPr>
            <p:cNvPr id="7455" name="Rectangle 75">
              <a:extLst>
                <a:ext uri="{FF2B5EF4-FFF2-40B4-BE49-F238E27FC236}">
                  <a16:creationId xmlns:a16="http://schemas.microsoft.com/office/drawing/2014/main" id="{02BA173C-4F60-49EC-B741-0848FA445516}"/>
                </a:ext>
              </a:extLst>
            </p:cNvPr>
            <p:cNvSpPr>
              <a:spLocks noChangeArrowheads="1"/>
            </p:cNvSpPr>
            <p:nvPr/>
          </p:nvSpPr>
          <p:spPr bwMode="auto">
            <a:xfrm>
              <a:off x="2871" y="2245"/>
              <a:ext cx="22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56" name="Rectangle 76">
              <a:extLst>
                <a:ext uri="{FF2B5EF4-FFF2-40B4-BE49-F238E27FC236}">
                  <a16:creationId xmlns:a16="http://schemas.microsoft.com/office/drawing/2014/main" id="{870517EB-DC80-46F7-A3E5-4F83D6C028D5}"/>
                </a:ext>
              </a:extLst>
            </p:cNvPr>
            <p:cNvSpPr>
              <a:spLocks noChangeArrowheads="1"/>
            </p:cNvSpPr>
            <p:nvPr/>
          </p:nvSpPr>
          <p:spPr bwMode="auto">
            <a:xfrm>
              <a:off x="3124" y="2245"/>
              <a:ext cx="148"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57" name="Rectangle 77">
              <a:extLst>
                <a:ext uri="{FF2B5EF4-FFF2-40B4-BE49-F238E27FC236}">
                  <a16:creationId xmlns:a16="http://schemas.microsoft.com/office/drawing/2014/main" id="{A8E61D5E-38F3-4394-8801-9123E75F6E26}"/>
                </a:ext>
              </a:extLst>
            </p:cNvPr>
            <p:cNvSpPr>
              <a:spLocks noChangeArrowheads="1"/>
            </p:cNvSpPr>
            <p:nvPr/>
          </p:nvSpPr>
          <p:spPr bwMode="auto">
            <a:xfrm>
              <a:off x="3307" y="2245"/>
              <a:ext cx="36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196" name="Group 78">
            <a:extLst>
              <a:ext uri="{FF2B5EF4-FFF2-40B4-BE49-F238E27FC236}">
                <a16:creationId xmlns:a16="http://schemas.microsoft.com/office/drawing/2014/main" id="{D10E60D6-E235-4B69-9E5D-8D59236B5FC5}"/>
              </a:ext>
            </a:extLst>
          </p:cNvPr>
          <p:cNvGrpSpPr>
            <a:grpSpLocks/>
          </p:cNvGrpSpPr>
          <p:nvPr/>
        </p:nvGrpSpPr>
        <p:grpSpPr bwMode="auto">
          <a:xfrm>
            <a:off x="4557713" y="3549650"/>
            <a:ext cx="360362" cy="107950"/>
            <a:chOff x="2871" y="2236"/>
            <a:chExt cx="227" cy="68"/>
          </a:xfrm>
        </p:grpSpPr>
        <p:sp>
          <p:nvSpPr>
            <p:cNvPr id="7453" name="Freeform 79">
              <a:extLst>
                <a:ext uri="{FF2B5EF4-FFF2-40B4-BE49-F238E27FC236}">
                  <a16:creationId xmlns:a16="http://schemas.microsoft.com/office/drawing/2014/main" id="{DBD2DB76-BEB4-4CC1-BD6A-D09915646EBF}"/>
                </a:ext>
              </a:extLst>
            </p:cNvPr>
            <p:cNvSpPr>
              <a:spLocks/>
            </p:cNvSpPr>
            <p:nvPr/>
          </p:nvSpPr>
          <p:spPr bwMode="auto">
            <a:xfrm>
              <a:off x="2871" y="2236"/>
              <a:ext cx="227" cy="68"/>
            </a:xfrm>
            <a:custGeom>
              <a:avLst/>
              <a:gdLst>
                <a:gd name="T0" fmla="*/ 226 w 227"/>
                <a:gd name="T1" fmla="*/ 0 h 68"/>
                <a:gd name="T2" fmla="*/ 226 w 227"/>
                <a:gd name="T3" fmla="*/ 67 h 68"/>
                <a:gd name="T4" fmla="*/ 0 w 227"/>
                <a:gd name="T5" fmla="*/ 67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226" y="0"/>
                  </a:moveTo>
                  <a:lnTo>
                    <a:pt x="226"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54" name="Freeform 80">
              <a:extLst>
                <a:ext uri="{FF2B5EF4-FFF2-40B4-BE49-F238E27FC236}">
                  <a16:creationId xmlns:a16="http://schemas.microsoft.com/office/drawing/2014/main" id="{95CCE7CE-04DE-4520-A8DB-18287EF36201}"/>
                </a:ext>
              </a:extLst>
            </p:cNvPr>
            <p:cNvSpPr>
              <a:spLocks/>
            </p:cNvSpPr>
            <p:nvPr/>
          </p:nvSpPr>
          <p:spPr bwMode="auto">
            <a:xfrm>
              <a:off x="2871" y="2236"/>
              <a:ext cx="227" cy="68"/>
            </a:xfrm>
            <a:custGeom>
              <a:avLst/>
              <a:gdLst>
                <a:gd name="T0" fmla="*/ 0 w 227"/>
                <a:gd name="T1" fmla="*/ 67 h 68"/>
                <a:gd name="T2" fmla="*/ 0 w 227"/>
                <a:gd name="T3" fmla="*/ 0 h 68"/>
                <a:gd name="T4" fmla="*/ 226 w 227"/>
                <a:gd name="T5" fmla="*/ 0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0" y="67"/>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197" name="Group 81">
            <a:extLst>
              <a:ext uri="{FF2B5EF4-FFF2-40B4-BE49-F238E27FC236}">
                <a16:creationId xmlns:a16="http://schemas.microsoft.com/office/drawing/2014/main" id="{63FC0846-1EB1-4E60-B768-F4F0985AC74F}"/>
              </a:ext>
            </a:extLst>
          </p:cNvPr>
          <p:cNvGrpSpPr>
            <a:grpSpLocks/>
          </p:cNvGrpSpPr>
          <p:nvPr/>
        </p:nvGrpSpPr>
        <p:grpSpPr bwMode="auto">
          <a:xfrm>
            <a:off x="4959350" y="3549650"/>
            <a:ext cx="236538" cy="107950"/>
            <a:chOff x="3124" y="2236"/>
            <a:chExt cx="149" cy="68"/>
          </a:xfrm>
        </p:grpSpPr>
        <p:sp>
          <p:nvSpPr>
            <p:cNvPr id="7451" name="Freeform 82">
              <a:extLst>
                <a:ext uri="{FF2B5EF4-FFF2-40B4-BE49-F238E27FC236}">
                  <a16:creationId xmlns:a16="http://schemas.microsoft.com/office/drawing/2014/main" id="{BC242B50-1C2D-401C-81CA-F9AD8D584CD9}"/>
                </a:ext>
              </a:extLst>
            </p:cNvPr>
            <p:cNvSpPr>
              <a:spLocks/>
            </p:cNvSpPr>
            <p:nvPr/>
          </p:nvSpPr>
          <p:spPr bwMode="auto">
            <a:xfrm>
              <a:off x="3124" y="2236"/>
              <a:ext cx="149" cy="68"/>
            </a:xfrm>
            <a:custGeom>
              <a:avLst/>
              <a:gdLst>
                <a:gd name="T0" fmla="*/ 148 w 149"/>
                <a:gd name="T1" fmla="*/ 0 h 68"/>
                <a:gd name="T2" fmla="*/ 148 w 149"/>
                <a:gd name="T3" fmla="*/ 67 h 68"/>
                <a:gd name="T4" fmla="*/ 0 w 149"/>
                <a:gd name="T5" fmla="*/ 67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148" y="0"/>
                  </a:moveTo>
                  <a:lnTo>
                    <a:pt x="148" y="67"/>
                  </a:lnTo>
                  <a:lnTo>
                    <a:pt x="0" y="67"/>
                  </a:lnTo>
                </a:path>
              </a:pathLst>
            </a:custGeom>
            <a:solidFill>
              <a:srgbClr val="3365FB"/>
            </a:solidFill>
            <a:ln w="12700" cap="rnd">
              <a:solidFill>
                <a:srgbClr val="000000"/>
              </a:solidFill>
              <a:round/>
              <a:headEnd type="none" w="sm" len="sm"/>
              <a:tailEnd type="none" w="sm" len="sm"/>
            </a:ln>
          </p:spPr>
          <p:txBody>
            <a:bodyPr/>
            <a:lstStyle/>
            <a:p>
              <a:endParaRPr lang="hu-HU"/>
            </a:p>
          </p:txBody>
        </p:sp>
        <p:sp>
          <p:nvSpPr>
            <p:cNvPr id="7452" name="Freeform 83">
              <a:extLst>
                <a:ext uri="{FF2B5EF4-FFF2-40B4-BE49-F238E27FC236}">
                  <a16:creationId xmlns:a16="http://schemas.microsoft.com/office/drawing/2014/main" id="{6EF79B0D-BDF3-4252-A8AD-3E7C9CBCABD5}"/>
                </a:ext>
              </a:extLst>
            </p:cNvPr>
            <p:cNvSpPr>
              <a:spLocks/>
            </p:cNvSpPr>
            <p:nvPr/>
          </p:nvSpPr>
          <p:spPr bwMode="auto">
            <a:xfrm>
              <a:off x="3124" y="2236"/>
              <a:ext cx="149" cy="68"/>
            </a:xfrm>
            <a:custGeom>
              <a:avLst/>
              <a:gdLst>
                <a:gd name="T0" fmla="*/ 0 w 149"/>
                <a:gd name="T1" fmla="*/ 67 h 68"/>
                <a:gd name="T2" fmla="*/ 0 w 149"/>
                <a:gd name="T3" fmla="*/ 0 h 68"/>
                <a:gd name="T4" fmla="*/ 148 w 149"/>
                <a:gd name="T5" fmla="*/ 0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0" y="67"/>
                  </a:moveTo>
                  <a:lnTo>
                    <a:pt x="0" y="0"/>
                  </a:lnTo>
                  <a:lnTo>
                    <a:pt x="148" y="0"/>
                  </a:lnTo>
                </a:path>
              </a:pathLst>
            </a:custGeom>
            <a:solidFill>
              <a:srgbClr val="3365FB"/>
            </a:solidFill>
            <a:ln w="12700" cap="rnd">
              <a:solidFill>
                <a:srgbClr val="DDDDDD"/>
              </a:solidFill>
              <a:round/>
              <a:headEnd type="none" w="sm" len="sm"/>
              <a:tailEnd type="none" w="sm" len="sm"/>
            </a:ln>
          </p:spPr>
          <p:txBody>
            <a:bodyPr/>
            <a:lstStyle/>
            <a:p>
              <a:endParaRPr lang="hu-HU"/>
            </a:p>
          </p:txBody>
        </p:sp>
      </p:grpSp>
      <p:grpSp>
        <p:nvGrpSpPr>
          <p:cNvPr id="7198" name="Group 84">
            <a:extLst>
              <a:ext uri="{FF2B5EF4-FFF2-40B4-BE49-F238E27FC236}">
                <a16:creationId xmlns:a16="http://schemas.microsoft.com/office/drawing/2014/main" id="{08BD470B-7DE8-48C1-AA34-CB5029B493A1}"/>
              </a:ext>
            </a:extLst>
          </p:cNvPr>
          <p:cNvGrpSpPr>
            <a:grpSpLocks/>
          </p:cNvGrpSpPr>
          <p:nvPr/>
        </p:nvGrpSpPr>
        <p:grpSpPr bwMode="auto">
          <a:xfrm>
            <a:off x="5235575" y="3549650"/>
            <a:ext cx="596900" cy="107950"/>
            <a:chOff x="3298" y="2236"/>
            <a:chExt cx="376" cy="68"/>
          </a:xfrm>
        </p:grpSpPr>
        <p:sp>
          <p:nvSpPr>
            <p:cNvPr id="7449" name="Freeform 85">
              <a:extLst>
                <a:ext uri="{FF2B5EF4-FFF2-40B4-BE49-F238E27FC236}">
                  <a16:creationId xmlns:a16="http://schemas.microsoft.com/office/drawing/2014/main" id="{C92C650C-A06D-4082-AEEE-5EC7F333E1D8}"/>
                </a:ext>
              </a:extLst>
            </p:cNvPr>
            <p:cNvSpPr>
              <a:spLocks/>
            </p:cNvSpPr>
            <p:nvPr/>
          </p:nvSpPr>
          <p:spPr bwMode="auto">
            <a:xfrm>
              <a:off x="3298" y="2236"/>
              <a:ext cx="376" cy="68"/>
            </a:xfrm>
            <a:custGeom>
              <a:avLst/>
              <a:gdLst>
                <a:gd name="T0" fmla="*/ 375 w 376"/>
                <a:gd name="T1" fmla="*/ 0 h 68"/>
                <a:gd name="T2" fmla="*/ 375 w 376"/>
                <a:gd name="T3" fmla="*/ 67 h 68"/>
                <a:gd name="T4" fmla="*/ 0 w 376"/>
                <a:gd name="T5" fmla="*/ 67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375" y="0"/>
                  </a:moveTo>
                  <a:lnTo>
                    <a:pt x="375"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50" name="Freeform 86">
              <a:extLst>
                <a:ext uri="{FF2B5EF4-FFF2-40B4-BE49-F238E27FC236}">
                  <a16:creationId xmlns:a16="http://schemas.microsoft.com/office/drawing/2014/main" id="{6D6F7458-71A0-401C-ACC6-14A5B9106211}"/>
                </a:ext>
              </a:extLst>
            </p:cNvPr>
            <p:cNvSpPr>
              <a:spLocks/>
            </p:cNvSpPr>
            <p:nvPr/>
          </p:nvSpPr>
          <p:spPr bwMode="auto">
            <a:xfrm>
              <a:off x="3298" y="2236"/>
              <a:ext cx="376" cy="68"/>
            </a:xfrm>
            <a:custGeom>
              <a:avLst/>
              <a:gdLst>
                <a:gd name="T0" fmla="*/ 0 w 376"/>
                <a:gd name="T1" fmla="*/ 67 h 68"/>
                <a:gd name="T2" fmla="*/ 0 w 376"/>
                <a:gd name="T3" fmla="*/ 0 h 68"/>
                <a:gd name="T4" fmla="*/ 375 w 376"/>
                <a:gd name="T5" fmla="*/ 0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0" y="67"/>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199" name="Group 87">
            <a:extLst>
              <a:ext uri="{FF2B5EF4-FFF2-40B4-BE49-F238E27FC236}">
                <a16:creationId xmlns:a16="http://schemas.microsoft.com/office/drawing/2014/main" id="{8F859E55-9C04-495A-AC15-EEC301995543}"/>
              </a:ext>
            </a:extLst>
          </p:cNvPr>
          <p:cNvGrpSpPr>
            <a:grpSpLocks/>
          </p:cNvGrpSpPr>
          <p:nvPr/>
        </p:nvGrpSpPr>
        <p:grpSpPr bwMode="auto">
          <a:xfrm>
            <a:off x="4557713" y="3429000"/>
            <a:ext cx="1273175" cy="82550"/>
            <a:chOff x="2871" y="2160"/>
            <a:chExt cx="802" cy="52"/>
          </a:xfrm>
        </p:grpSpPr>
        <p:sp>
          <p:nvSpPr>
            <p:cNvPr id="7446" name="Rectangle 88">
              <a:extLst>
                <a:ext uri="{FF2B5EF4-FFF2-40B4-BE49-F238E27FC236}">
                  <a16:creationId xmlns:a16="http://schemas.microsoft.com/office/drawing/2014/main" id="{A9DE1556-B93B-49A1-97FD-D19BF4DB2577}"/>
                </a:ext>
              </a:extLst>
            </p:cNvPr>
            <p:cNvSpPr>
              <a:spLocks noChangeArrowheads="1"/>
            </p:cNvSpPr>
            <p:nvPr/>
          </p:nvSpPr>
          <p:spPr bwMode="auto">
            <a:xfrm>
              <a:off x="2871" y="2160"/>
              <a:ext cx="22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47" name="Rectangle 89">
              <a:extLst>
                <a:ext uri="{FF2B5EF4-FFF2-40B4-BE49-F238E27FC236}">
                  <a16:creationId xmlns:a16="http://schemas.microsoft.com/office/drawing/2014/main" id="{2DBA0E2C-FA12-4795-AF0D-045921710F3C}"/>
                </a:ext>
              </a:extLst>
            </p:cNvPr>
            <p:cNvSpPr>
              <a:spLocks noChangeArrowheads="1"/>
            </p:cNvSpPr>
            <p:nvPr/>
          </p:nvSpPr>
          <p:spPr bwMode="auto">
            <a:xfrm>
              <a:off x="3124" y="2160"/>
              <a:ext cx="148"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48" name="Rectangle 90">
              <a:extLst>
                <a:ext uri="{FF2B5EF4-FFF2-40B4-BE49-F238E27FC236}">
                  <a16:creationId xmlns:a16="http://schemas.microsoft.com/office/drawing/2014/main" id="{73496DC7-7C3B-4EF2-8A3B-BA209F8B1D52}"/>
                </a:ext>
              </a:extLst>
            </p:cNvPr>
            <p:cNvSpPr>
              <a:spLocks noChangeArrowheads="1"/>
            </p:cNvSpPr>
            <p:nvPr/>
          </p:nvSpPr>
          <p:spPr bwMode="auto">
            <a:xfrm>
              <a:off x="3307" y="2160"/>
              <a:ext cx="36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00" name="Group 91">
            <a:extLst>
              <a:ext uri="{FF2B5EF4-FFF2-40B4-BE49-F238E27FC236}">
                <a16:creationId xmlns:a16="http://schemas.microsoft.com/office/drawing/2014/main" id="{836D917E-1113-4E1F-BBF6-E5695DDDA8AB}"/>
              </a:ext>
            </a:extLst>
          </p:cNvPr>
          <p:cNvGrpSpPr>
            <a:grpSpLocks/>
          </p:cNvGrpSpPr>
          <p:nvPr/>
        </p:nvGrpSpPr>
        <p:grpSpPr bwMode="auto">
          <a:xfrm>
            <a:off x="4557713" y="3416300"/>
            <a:ext cx="360362" cy="107950"/>
            <a:chOff x="2871" y="2152"/>
            <a:chExt cx="227" cy="68"/>
          </a:xfrm>
        </p:grpSpPr>
        <p:sp>
          <p:nvSpPr>
            <p:cNvPr id="7444" name="Freeform 92">
              <a:extLst>
                <a:ext uri="{FF2B5EF4-FFF2-40B4-BE49-F238E27FC236}">
                  <a16:creationId xmlns:a16="http://schemas.microsoft.com/office/drawing/2014/main" id="{CD1C05C8-021F-4BD0-B109-93D69E09424F}"/>
                </a:ext>
              </a:extLst>
            </p:cNvPr>
            <p:cNvSpPr>
              <a:spLocks/>
            </p:cNvSpPr>
            <p:nvPr/>
          </p:nvSpPr>
          <p:spPr bwMode="auto">
            <a:xfrm>
              <a:off x="2871" y="2152"/>
              <a:ext cx="227" cy="68"/>
            </a:xfrm>
            <a:custGeom>
              <a:avLst/>
              <a:gdLst>
                <a:gd name="T0" fmla="*/ 226 w 227"/>
                <a:gd name="T1" fmla="*/ 0 h 68"/>
                <a:gd name="T2" fmla="*/ 226 w 227"/>
                <a:gd name="T3" fmla="*/ 67 h 68"/>
                <a:gd name="T4" fmla="*/ 0 w 227"/>
                <a:gd name="T5" fmla="*/ 67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226" y="0"/>
                  </a:moveTo>
                  <a:lnTo>
                    <a:pt x="226"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45" name="Freeform 93">
              <a:extLst>
                <a:ext uri="{FF2B5EF4-FFF2-40B4-BE49-F238E27FC236}">
                  <a16:creationId xmlns:a16="http://schemas.microsoft.com/office/drawing/2014/main" id="{F6036FF6-A7FC-4A0C-9F42-BD9882FE88DB}"/>
                </a:ext>
              </a:extLst>
            </p:cNvPr>
            <p:cNvSpPr>
              <a:spLocks/>
            </p:cNvSpPr>
            <p:nvPr/>
          </p:nvSpPr>
          <p:spPr bwMode="auto">
            <a:xfrm>
              <a:off x="2871" y="2152"/>
              <a:ext cx="227" cy="68"/>
            </a:xfrm>
            <a:custGeom>
              <a:avLst/>
              <a:gdLst>
                <a:gd name="T0" fmla="*/ 0 w 227"/>
                <a:gd name="T1" fmla="*/ 67 h 68"/>
                <a:gd name="T2" fmla="*/ 0 w 227"/>
                <a:gd name="T3" fmla="*/ 0 h 68"/>
                <a:gd name="T4" fmla="*/ 226 w 227"/>
                <a:gd name="T5" fmla="*/ 0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0" y="67"/>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01" name="Group 94">
            <a:extLst>
              <a:ext uri="{FF2B5EF4-FFF2-40B4-BE49-F238E27FC236}">
                <a16:creationId xmlns:a16="http://schemas.microsoft.com/office/drawing/2014/main" id="{6A4848FA-B9D8-4292-B66B-E471DC9F1C93}"/>
              </a:ext>
            </a:extLst>
          </p:cNvPr>
          <p:cNvGrpSpPr>
            <a:grpSpLocks/>
          </p:cNvGrpSpPr>
          <p:nvPr/>
        </p:nvGrpSpPr>
        <p:grpSpPr bwMode="auto">
          <a:xfrm>
            <a:off x="4959350" y="3416300"/>
            <a:ext cx="236538" cy="107950"/>
            <a:chOff x="3124" y="2152"/>
            <a:chExt cx="149" cy="68"/>
          </a:xfrm>
        </p:grpSpPr>
        <p:sp>
          <p:nvSpPr>
            <p:cNvPr id="7442" name="Freeform 95">
              <a:extLst>
                <a:ext uri="{FF2B5EF4-FFF2-40B4-BE49-F238E27FC236}">
                  <a16:creationId xmlns:a16="http://schemas.microsoft.com/office/drawing/2014/main" id="{F2D7D00D-49CC-4BC0-B737-7B28AC50A14B}"/>
                </a:ext>
              </a:extLst>
            </p:cNvPr>
            <p:cNvSpPr>
              <a:spLocks/>
            </p:cNvSpPr>
            <p:nvPr/>
          </p:nvSpPr>
          <p:spPr bwMode="auto">
            <a:xfrm>
              <a:off x="3124" y="2152"/>
              <a:ext cx="149" cy="68"/>
            </a:xfrm>
            <a:custGeom>
              <a:avLst/>
              <a:gdLst>
                <a:gd name="T0" fmla="*/ 148 w 149"/>
                <a:gd name="T1" fmla="*/ 0 h 68"/>
                <a:gd name="T2" fmla="*/ 148 w 149"/>
                <a:gd name="T3" fmla="*/ 67 h 68"/>
                <a:gd name="T4" fmla="*/ 0 w 149"/>
                <a:gd name="T5" fmla="*/ 67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148" y="0"/>
                  </a:moveTo>
                  <a:lnTo>
                    <a:pt x="148" y="67"/>
                  </a:lnTo>
                  <a:lnTo>
                    <a:pt x="0" y="67"/>
                  </a:lnTo>
                </a:path>
              </a:pathLst>
            </a:custGeom>
            <a:solidFill>
              <a:srgbClr val="006600"/>
            </a:solidFill>
            <a:ln w="12700" cap="rnd">
              <a:solidFill>
                <a:srgbClr val="000000"/>
              </a:solidFill>
              <a:round/>
              <a:headEnd type="none" w="sm" len="sm"/>
              <a:tailEnd type="none" w="sm" len="sm"/>
            </a:ln>
          </p:spPr>
          <p:txBody>
            <a:bodyPr/>
            <a:lstStyle/>
            <a:p>
              <a:endParaRPr lang="hu-HU"/>
            </a:p>
          </p:txBody>
        </p:sp>
        <p:sp>
          <p:nvSpPr>
            <p:cNvPr id="7443" name="Freeform 96">
              <a:extLst>
                <a:ext uri="{FF2B5EF4-FFF2-40B4-BE49-F238E27FC236}">
                  <a16:creationId xmlns:a16="http://schemas.microsoft.com/office/drawing/2014/main" id="{D6D240AC-D2B3-4A48-A95E-2CCBFB9F92FB}"/>
                </a:ext>
              </a:extLst>
            </p:cNvPr>
            <p:cNvSpPr>
              <a:spLocks/>
            </p:cNvSpPr>
            <p:nvPr/>
          </p:nvSpPr>
          <p:spPr bwMode="auto">
            <a:xfrm>
              <a:off x="3124" y="2152"/>
              <a:ext cx="149" cy="68"/>
            </a:xfrm>
            <a:custGeom>
              <a:avLst/>
              <a:gdLst>
                <a:gd name="T0" fmla="*/ 0 w 149"/>
                <a:gd name="T1" fmla="*/ 67 h 68"/>
                <a:gd name="T2" fmla="*/ 0 w 149"/>
                <a:gd name="T3" fmla="*/ 0 h 68"/>
                <a:gd name="T4" fmla="*/ 148 w 149"/>
                <a:gd name="T5" fmla="*/ 0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0" y="67"/>
                  </a:moveTo>
                  <a:lnTo>
                    <a:pt x="0" y="0"/>
                  </a:lnTo>
                  <a:lnTo>
                    <a:pt x="148" y="0"/>
                  </a:lnTo>
                </a:path>
              </a:pathLst>
            </a:custGeom>
            <a:solidFill>
              <a:srgbClr val="006600"/>
            </a:solidFill>
            <a:ln w="12700" cap="rnd">
              <a:solidFill>
                <a:srgbClr val="DDDDDD"/>
              </a:solidFill>
              <a:round/>
              <a:headEnd type="none" w="sm" len="sm"/>
              <a:tailEnd type="none" w="sm" len="sm"/>
            </a:ln>
          </p:spPr>
          <p:txBody>
            <a:bodyPr/>
            <a:lstStyle/>
            <a:p>
              <a:endParaRPr lang="hu-HU"/>
            </a:p>
          </p:txBody>
        </p:sp>
      </p:grpSp>
      <p:grpSp>
        <p:nvGrpSpPr>
          <p:cNvPr id="7202" name="Group 97">
            <a:extLst>
              <a:ext uri="{FF2B5EF4-FFF2-40B4-BE49-F238E27FC236}">
                <a16:creationId xmlns:a16="http://schemas.microsoft.com/office/drawing/2014/main" id="{23FB955D-EFBA-4E49-BB4F-744C650C4F1A}"/>
              </a:ext>
            </a:extLst>
          </p:cNvPr>
          <p:cNvGrpSpPr>
            <a:grpSpLocks/>
          </p:cNvGrpSpPr>
          <p:nvPr/>
        </p:nvGrpSpPr>
        <p:grpSpPr bwMode="auto">
          <a:xfrm>
            <a:off x="5235575" y="3416300"/>
            <a:ext cx="596900" cy="107950"/>
            <a:chOff x="3298" y="2152"/>
            <a:chExt cx="376" cy="68"/>
          </a:xfrm>
        </p:grpSpPr>
        <p:sp>
          <p:nvSpPr>
            <p:cNvPr id="7440" name="Freeform 98">
              <a:extLst>
                <a:ext uri="{FF2B5EF4-FFF2-40B4-BE49-F238E27FC236}">
                  <a16:creationId xmlns:a16="http://schemas.microsoft.com/office/drawing/2014/main" id="{148ACA15-DA18-4E82-84CC-6AB6F55D69B1}"/>
                </a:ext>
              </a:extLst>
            </p:cNvPr>
            <p:cNvSpPr>
              <a:spLocks/>
            </p:cNvSpPr>
            <p:nvPr/>
          </p:nvSpPr>
          <p:spPr bwMode="auto">
            <a:xfrm>
              <a:off x="3298" y="2152"/>
              <a:ext cx="376" cy="68"/>
            </a:xfrm>
            <a:custGeom>
              <a:avLst/>
              <a:gdLst>
                <a:gd name="T0" fmla="*/ 375 w 376"/>
                <a:gd name="T1" fmla="*/ 0 h 68"/>
                <a:gd name="T2" fmla="*/ 375 w 376"/>
                <a:gd name="T3" fmla="*/ 67 h 68"/>
                <a:gd name="T4" fmla="*/ 0 w 376"/>
                <a:gd name="T5" fmla="*/ 67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375" y="0"/>
                  </a:moveTo>
                  <a:lnTo>
                    <a:pt x="375"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41" name="Freeform 99">
              <a:extLst>
                <a:ext uri="{FF2B5EF4-FFF2-40B4-BE49-F238E27FC236}">
                  <a16:creationId xmlns:a16="http://schemas.microsoft.com/office/drawing/2014/main" id="{79AC84E8-61A3-405A-A768-F6CCD6C92C7C}"/>
                </a:ext>
              </a:extLst>
            </p:cNvPr>
            <p:cNvSpPr>
              <a:spLocks/>
            </p:cNvSpPr>
            <p:nvPr/>
          </p:nvSpPr>
          <p:spPr bwMode="auto">
            <a:xfrm>
              <a:off x="3298" y="2152"/>
              <a:ext cx="376" cy="68"/>
            </a:xfrm>
            <a:custGeom>
              <a:avLst/>
              <a:gdLst>
                <a:gd name="T0" fmla="*/ 0 w 376"/>
                <a:gd name="T1" fmla="*/ 67 h 68"/>
                <a:gd name="T2" fmla="*/ 0 w 376"/>
                <a:gd name="T3" fmla="*/ 0 h 68"/>
                <a:gd name="T4" fmla="*/ 375 w 376"/>
                <a:gd name="T5" fmla="*/ 0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0" y="67"/>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03" name="Group 100">
            <a:extLst>
              <a:ext uri="{FF2B5EF4-FFF2-40B4-BE49-F238E27FC236}">
                <a16:creationId xmlns:a16="http://schemas.microsoft.com/office/drawing/2014/main" id="{3F005C4D-44C1-4FDE-9801-63BB682513F8}"/>
              </a:ext>
            </a:extLst>
          </p:cNvPr>
          <p:cNvGrpSpPr>
            <a:grpSpLocks/>
          </p:cNvGrpSpPr>
          <p:nvPr/>
        </p:nvGrpSpPr>
        <p:grpSpPr bwMode="auto">
          <a:xfrm>
            <a:off x="4557713" y="3295650"/>
            <a:ext cx="1273175" cy="82550"/>
            <a:chOff x="2871" y="2076"/>
            <a:chExt cx="802" cy="52"/>
          </a:xfrm>
        </p:grpSpPr>
        <p:sp>
          <p:nvSpPr>
            <p:cNvPr id="7437" name="Rectangle 101">
              <a:extLst>
                <a:ext uri="{FF2B5EF4-FFF2-40B4-BE49-F238E27FC236}">
                  <a16:creationId xmlns:a16="http://schemas.microsoft.com/office/drawing/2014/main" id="{DC606583-98CB-4325-A8AF-6A7EE3821438}"/>
                </a:ext>
              </a:extLst>
            </p:cNvPr>
            <p:cNvSpPr>
              <a:spLocks noChangeArrowheads="1"/>
            </p:cNvSpPr>
            <p:nvPr/>
          </p:nvSpPr>
          <p:spPr bwMode="auto">
            <a:xfrm>
              <a:off x="2871" y="2076"/>
              <a:ext cx="22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38" name="Rectangle 102">
              <a:extLst>
                <a:ext uri="{FF2B5EF4-FFF2-40B4-BE49-F238E27FC236}">
                  <a16:creationId xmlns:a16="http://schemas.microsoft.com/office/drawing/2014/main" id="{55B00374-327F-40CA-972F-AE03A377B758}"/>
                </a:ext>
              </a:extLst>
            </p:cNvPr>
            <p:cNvSpPr>
              <a:spLocks noChangeArrowheads="1"/>
            </p:cNvSpPr>
            <p:nvPr/>
          </p:nvSpPr>
          <p:spPr bwMode="auto">
            <a:xfrm>
              <a:off x="3124" y="2076"/>
              <a:ext cx="148"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39" name="Rectangle 103">
              <a:extLst>
                <a:ext uri="{FF2B5EF4-FFF2-40B4-BE49-F238E27FC236}">
                  <a16:creationId xmlns:a16="http://schemas.microsoft.com/office/drawing/2014/main" id="{2B073905-5F42-48A3-A22E-F718E48C258A}"/>
                </a:ext>
              </a:extLst>
            </p:cNvPr>
            <p:cNvSpPr>
              <a:spLocks noChangeArrowheads="1"/>
            </p:cNvSpPr>
            <p:nvPr/>
          </p:nvSpPr>
          <p:spPr bwMode="auto">
            <a:xfrm>
              <a:off x="3307" y="2076"/>
              <a:ext cx="36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04" name="Group 104">
            <a:extLst>
              <a:ext uri="{FF2B5EF4-FFF2-40B4-BE49-F238E27FC236}">
                <a16:creationId xmlns:a16="http://schemas.microsoft.com/office/drawing/2014/main" id="{77F67E7A-F71E-455B-9EAE-C9839F8B4F18}"/>
              </a:ext>
            </a:extLst>
          </p:cNvPr>
          <p:cNvGrpSpPr>
            <a:grpSpLocks/>
          </p:cNvGrpSpPr>
          <p:nvPr/>
        </p:nvGrpSpPr>
        <p:grpSpPr bwMode="auto">
          <a:xfrm>
            <a:off x="4557713" y="3282950"/>
            <a:ext cx="360362" cy="106363"/>
            <a:chOff x="2871" y="2068"/>
            <a:chExt cx="227" cy="67"/>
          </a:xfrm>
        </p:grpSpPr>
        <p:sp>
          <p:nvSpPr>
            <p:cNvPr id="7435" name="Freeform 105">
              <a:extLst>
                <a:ext uri="{FF2B5EF4-FFF2-40B4-BE49-F238E27FC236}">
                  <a16:creationId xmlns:a16="http://schemas.microsoft.com/office/drawing/2014/main" id="{3585BCF5-6022-4EF9-BA68-F6C48BCCDB1F}"/>
                </a:ext>
              </a:extLst>
            </p:cNvPr>
            <p:cNvSpPr>
              <a:spLocks/>
            </p:cNvSpPr>
            <p:nvPr/>
          </p:nvSpPr>
          <p:spPr bwMode="auto">
            <a:xfrm>
              <a:off x="2871" y="2068"/>
              <a:ext cx="227" cy="67"/>
            </a:xfrm>
            <a:custGeom>
              <a:avLst/>
              <a:gdLst>
                <a:gd name="T0" fmla="*/ 226 w 227"/>
                <a:gd name="T1" fmla="*/ 0 h 67"/>
                <a:gd name="T2" fmla="*/ 226 w 227"/>
                <a:gd name="T3" fmla="*/ 66 h 67"/>
                <a:gd name="T4" fmla="*/ 0 w 227"/>
                <a:gd name="T5" fmla="*/ 66 h 67"/>
                <a:gd name="T6" fmla="*/ 0 60000 65536"/>
                <a:gd name="T7" fmla="*/ 0 60000 65536"/>
                <a:gd name="T8" fmla="*/ 0 60000 65536"/>
                <a:gd name="T9" fmla="*/ 0 w 227"/>
                <a:gd name="T10" fmla="*/ 0 h 67"/>
                <a:gd name="T11" fmla="*/ 227 w 227"/>
                <a:gd name="T12" fmla="*/ 67 h 67"/>
              </a:gdLst>
              <a:ahLst/>
              <a:cxnLst>
                <a:cxn ang="T6">
                  <a:pos x="T0" y="T1"/>
                </a:cxn>
                <a:cxn ang="T7">
                  <a:pos x="T2" y="T3"/>
                </a:cxn>
                <a:cxn ang="T8">
                  <a:pos x="T4" y="T5"/>
                </a:cxn>
              </a:cxnLst>
              <a:rect l="T9" t="T10" r="T11" b="T12"/>
              <a:pathLst>
                <a:path w="227" h="67">
                  <a:moveTo>
                    <a:pt x="226" y="0"/>
                  </a:moveTo>
                  <a:lnTo>
                    <a:pt x="226" y="66"/>
                  </a:lnTo>
                  <a:lnTo>
                    <a:pt x="0" y="66"/>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36" name="Freeform 106">
              <a:extLst>
                <a:ext uri="{FF2B5EF4-FFF2-40B4-BE49-F238E27FC236}">
                  <a16:creationId xmlns:a16="http://schemas.microsoft.com/office/drawing/2014/main" id="{188BA353-E6EB-4B71-AD03-A08C66591AF2}"/>
                </a:ext>
              </a:extLst>
            </p:cNvPr>
            <p:cNvSpPr>
              <a:spLocks/>
            </p:cNvSpPr>
            <p:nvPr/>
          </p:nvSpPr>
          <p:spPr bwMode="auto">
            <a:xfrm>
              <a:off x="2871" y="2068"/>
              <a:ext cx="227" cy="67"/>
            </a:xfrm>
            <a:custGeom>
              <a:avLst/>
              <a:gdLst>
                <a:gd name="T0" fmla="*/ 0 w 227"/>
                <a:gd name="T1" fmla="*/ 66 h 67"/>
                <a:gd name="T2" fmla="*/ 0 w 227"/>
                <a:gd name="T3" fmla="*/ 0 h 67"/>
                <a:gd name="T4" fmla="*/ 226 w 227"/>
                <a:gd name="T5" fmla="*/ 0 h 67"/>
                <a:gd name="T6" fmla="*/ 0 60000 65536"/>
                <a:gd name="T7" fmla="*/ 0 60000 65536"/>
                <a:gd name="T8" fmla="*/ 0 60000 65536"/>
                <a:gd name="T9" fmla="*/ 0 w 227"/>
                <a:gd name="T10" fmla="*/ 0 h 67"/>
                <a:gd name="T11" fmla="*/ 227 w 227"/>
                <a:gd name="T12" fmla="*/ 67 h 67"/>
              </a:gdLst>
              <a:ahLst/>
              <a:cxnLst>
                <a:cxn ang="T6">
                  <a:pos x="T0" y="T1"/>
                </a:cxn>
                <a:cxn ang="T7">
                  <a:pos x="T2" y="T3"/>
                </a:cxn>
                <a:cxn ang="T8">
                  <a:pos x="T4" y="T5"/>
                </a:cxn>
              </a:cxnLst>
              <a:rect l="T9" t="T10" r="T11" b="T12"/>
              <a:pathLst>
                <a:path w="227" h="67">
                  <a:moveTo>
                    <a:pt x="0" y="66"/>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05" name="Group 107">
            <a:extLst>
              <a:ext uri="{FF2B5EF4-FFF2-40B4-BE49-F238E27FC236}">
                <a16:creationId xmlns:a16="http://schemas.microsoft.com/office/drawing/2014/main" id="{E9FF3E97-7C05-491C-B0C1-E1AE55D602FE}"/>
              </a:ext>
            </a:extLst>
          </p:cNvPr>
          <p:cNvGrpSpPr>
            <a:grpSpLocks/>
          </p:cNvGrpSpPr>
          <p:nvPr/>
        </p:nvGrpSpPr>
        <p:grpSpPr bwMode="auto">
          <a:xfrm>
            <a:off x="4959350" y="3282950"/>
            <a:ext cx="236538" cy="106363"/>
            <a:chOff x="3124" y="2068"/>
            <a:chExt cx="149" cy="67"/>
          </a:xfrm>
        </p:grpSpPr>
        <p:sp>
          <p:nvSpPr>
            <p:cNvPr id="7433" name="Freeform 108">
              <a:extLst>
                <a:ext uri="{FF2B5EF4-FFF2-40B4-BE49-F238E27FC236}">
                  <a16:creationId xmlns:a16="http://schemas.microsoft.com/office/drawing/2014/main" id="{A5AC63C6-316F-4BE2-ADA9-0317273436B4}"/>
                </a:ext>
              </a:extLst>
            </p:cNvPr>
            <p:cNvSpPr>
              <a:spLocks/>
            </p:cNvSpPr>
            <p:nvPr/>
          </p:nvSpPr>
          <p:spPr bwMode="auto">
            <a:xfrm>
              <a:off x="3124" y="2068"/>
              <a:ext cx="149" cy="67"/>
            </a:xfrm>
            <a:custGeom>
              <a:avLst/>
              <a:gdLst>
                <a:gd name="T0" fmla="*/ 148 w 149"/>
                <a:gd name="T1" fmla="*/ 0 h 67"/>
                <a:gd name="T2" fmla="*/ 148 w 149"/>
                <a:gd name="T3" fmla="*/ 66 h 67"/>
                <a:gd name="T4" fmla="*/ 0 w 149"/>
                <a:gd name="T5" fmla="*/ 66 h 67"/>
                <a:gd name="T6" fmla="*/ 0 60000 65536"/>
                <a:gd name="T7" fmla="*/ 0 60000 65536"/>
                <a:gd name="T8" fmla="*/ 0 60000 65536"/>
                <a:gd name="T9" fmla="*/ 0 w 149"/>
                <a:gd name="T10" fmla="*/ 0 h 67"/>
                <a:gd name="T11" fmla="*/ 149 w 149"/>
                <a:gd name="T12" fmla="*/ 67 h 67"/>
              </a:gdLst>
              <a:ahLst/>
              <a:cxnLst>
                <a:cxn ang="T6">
                  <a:pos x="T0" y="T1"/>
                </a:cxn>
                <a:cxn ang="T7">
                  <a:pos x="T2" y="T3"/>
                </a:cxn>
                <a:cxn ang="T8">
                  <a:pos x="T4" y="T5"/>
                </a:cxn>
              </a:cxnLst>
              <a:rect l="T9" t="T10" r="T11" b="T12"/>
              <a:pathLst>
                <a:path w="149" h="67">
                  <a:moveTo>
                    <a:pt x="148" y="0"/>
                  </a:moveTo>
                  <a:lnTo>
                    <a:pt x="148" y="66"/>
                  </a:lnTo>
                  <a:lnTo>
                    <a:pt x="0" y="66"/>
                  </a:lnTo>
                </a:path>
              </a:pathLst>
            </a:custGeom>
            <a:solidFill>
              <a:srgbClr val="FAFD00"/>
            </a:solidFill>
            <a:ln w="12700" cap="rnd">
              <a:solidFill>
                <a:srgbClr val="000000"/>
              </a:solidFill>
              <a:round/>
              <a:headEnd type="none" w="sm" len="sm"/>
              <a:tailEnd type="none" w="sm" len="sm"/>
            </a:ln>
          </p:spPr>
          <p:txBody>
            <a:bodyPr/>
            <a:lstStyle/>
            <a:p>
              <a:endParaRPr lang="hu-HU"/>
            </a:p>
          </p:txBody>
        </p:sp>
        <p:sp>
          <p:nvSpPr>
            <p:cNvPr id="7434" name="Freeform 109">
              <a:extLst>
                <a:ext uri="{FF2B5EF4-FFF2-40B4-BE49-F238E27FC236}">
                  <a16:creationId xmlns:a16="http://schemas.microsoft.com/office/drawing/2014/main" id="{D06F002B-51F9-4172-A2E3-032E5006AED8}"/>
                </a:ext>
              </a:extLst>
            </p:cNvPr>
            <p:cNvSpPr>
              <a:spLocks/>
            </p:cNvSpPr>
            <p:nvPr/>
          </p:nvSpPr>
          <p:spPr bwMode="auto">
            <a:xfrm>
              <a:off x="3124" y="2068"/>
              <a:ext cx="149" cy="67"/>
            </a:xfrm>
            <a:custGeom>
              <a:avLst/>
              <a:gdLst>
                <a:gd name="T0" fmla="*/ 0 w 149"/>
                <a:gd name="T1" fmla="*/ 66 h 67"/>
                <a:gd name="T2" fmla="*/ 0 w 149"/>
                <a:gd name="T3" fmla="*/ 0 h 67"/>
                <a:gd name="T4" fmla="*/ 148 w 149"/>
                <a:gd name="T5" fmla="*/ 0 h 67"/>
                <a:gd name="T6" fmla="*/ 0 60000 65536"/>
                <a:gd name="T7" fmla="*/ 0 60000 65536"/>
                <a:gd name="T8" fmla="*/ 0 60000 65536"/>
                <a:gd name="T9" fmla="*/ 0 w 149"/>
                <a:gd name="T10" fmla="*/ 0 h 67"/>
                <a:gd name="T11" fmla="*/ 149 w 149"/>
                <a:gd name="T12" fmla="*/ 67 h 67"/>
              </a:gdLst>
              <a:ahLst/>
              <a:cxnLst>
                <a:cxn ang="T6">
                  <a:pos x="T0" y="T1"/>
                </a:cxn>
                <a:cxn ang="T7">
                  <a:pos x="T2" y="T3"/>
                </a:cxn>
                <a:cxn ang="T8">
                  <a:pos x="T4" y="T5"/>
                </a:cxn>
              </a:cxnLst>
              <a:rect l="T9" t="T10" r="T11" b="T12"/>
              <a:pathLst>
                <a:path w="149" h="67">
                  <a:moveTo>
                    <a:pt x="0" y="66"/>
                  </a:moveTo>
                  <a:lnTo>
                    <a:pt x="0" y="0"/>
                  </a:lnTo>
                  <a:lnTo>
                    <a:pt x="148" y="0"/>
                  </a:lnTo>
                </a:path>
              </a:pathLst>
            </a:custGeom>
            <a:solidFill>
              <a:srgbClr val="FAFD00"/>
            </a:solidFill>
            <a:ln w="12700" cap="rnd">
              <a:solidFill>
                <a:srgbClr val="DDDDDD"/>
              </a:solidFill>
              <a:round/>
              <a:headEnd type="none" w="sm" len="sm"/>
              <a:tailEnd type="none" w="sm" len="sm"/>
            </a:ln>
          </p:spPr>
          <p:txBody>
            <a:bodyPr/>
            <a:lstStyle/>
            <a:p>
              <a:endParaRPr lang="hu-HU"/>
            </a:p>
          </p:txBody>
        </p:sp>
      </p:grpSp>
      <p:grpSp>
        <p:nvGrpSpPr>
          <p:cNvPr id="7206" name="Group 110">
            <a:extLst>
              <a:ext uri="{FF2B5EF4-FFF2-40B4-BE49-F238E27FC236}">
                <a16:creationId xmlns:a16="http://schemas.microsoft.com/office/drawing/2014/main" id="{F6CD2A30-677A-4308-B5A4-FAFED7FEB917}"/>
              </a:ext>
            </a:extLst>
          </p:cNvPr>
          <p:cNvGrpSpPr>
            <a:grpSpLocks/>
          </p:cNvGrpSpPr>
          <p:nvPr/>
        </p:nvGrpSpPr>
        <p:grpSpPr bwMode="auto">
          <a:xfrm>
            <a:off x="5235575" y="3282950"/>
            <a:ext cx="596900" cy="106363"/>
            <a:chOff x="3298" y="2068"/>
            <a:chExt cx="376" cy="67"/>
          </a:xfrm>
        </p:grpSpPr>
        <p:sp>
          <p:nvSpPr>
            <p:cNvPr id="7431" name="Freeform 111">
              <a:extLst>
                <a:ext uri="{FF2B5EF4-FFF2-40B4-BE49-F238E27FC236}">
                  <a16:creationId xmlns:a16="http://schemas.microsoft.com/office/drawing/2014/main" id="{DF8F1BED-F552-485C-86E3-475E02BF6C15}"/>
                </a:ext>
              </a:extLst>
            </p:cNvPr>
            <p:cNvSpPr>
              <a:spLocks/>
            </p:cNvSpPr>
            <p:nvPr/>
          </p:nvSpPr>
          <p:spPr bwMode="auto">
            <a:xfrm>
              <a:off x="3298" y="2068"/>
              <a:ext cx="376" cy="67"/>
            </a:xfrm>
            <a:custGeom>
              <a:avLst/>
              <a:gdLst>
                <a:gd name="T0" fmla="*/ 375 w 376"/>
                <a:gd name="T1" fmla="*/ 0 h 67"/>
                <a:gd name="T2" fmla="*/ 375 w 376"/>
                <a:gd name="T3" fmla="*/ 66 h 67"/>
                <a:gd name="T4" fmla="*/ 0 w 376"/>
                <a:gd name="T5" fmla="*/ 66 h 67"/>
                <a:gd name="T6" fmla="*/ 0 60000 65536"/>
                <a:gd name="T7" fmla="*/ 0 60000 65536"/>
                <a:gd name="T8" fmla="*/ 0 60000 65536"/>
                <a:gd name="T9" fmla="*/ 0 w 376"/>
                <a:gd name="T10" fmla="*/ 0 h 67"/>
                <a:gd name="T11" fmla="*/ 376 w 376"/>
                <a:gd name="T12" fmla="*/ 67 h 67"/>
              </a:gdLst>
              <a:ahLst/>
              <a:cxnLst>
                <a:cxn ang="T6">
                  <a:pos x="T0" y="T1"/>
                </a:cxn>
                <a:cxn ang="T7">
                  <a:pos x="T2" y="T3"/>
                </a:cxn>
                <a:cxn ang="T8">
                  <a:pos x="T4" y="T5"/>
                </a:cxn>
              </a:cxnLst>
              <a:rect l="T9" t="T10" r="T11" b="T12"/>
              <a:pathLst>
                <a:path w="376" h="67">
                  <a:moveTo>
                    <a:pt x="375" y="0"/>
                  </a:moveTo>
                  <a:lnTo>
                    <a:pt x="375" y="66"/>
                  </a:lnTo>
                  <a:lnTo>
                    <a:pt x="0" y="66"/>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32" name="Freeform 112">
              <a:extLst>
                <a:ext uri="{FF2B5EF4-FFF2-40B4-BE49-F238E27FC236}">
                  <a16:creationId xmlns:a16="http://schemas.microsoft.com/office/drawing/2014/main" id="{3509D188-AA3C-445C-A6EE-D2D0D622C6DD}"/>
                </a:ext>
              </a:extLst>
            </p:cNvPr>
            <p:cNvSpPr>
              <a:spLocks/>
            </p:cNvSpPr>
            <p:nvPr/>
          </p:nvSpPr>
          <p:spPr bwMode="auto">
            <a:xfrm>
              <a:off x="3298" y="2068"/>
              <a:ext cx="376" cy="67"/>
            </a:xfrm>
            <a:custGeom>
              <a:avLst/>
              <a:gdLst>
                <a:gd name="T0" fmla="*/ 0 w 376"/>
                <a:gd name="T1" fmla="*/ 66 h 67"/>
                <a:gd name="T2" fmla="*/ 0 w 376"/>
                <a:gd name="T3" fmla="*/ 0 h 67"/>
                <a:gd name="T4" fmla="*/ 375 w 376"/>
                <a:gd name="T5" fmla="*/ 0 h 67"/>
                <a:gd name="T6" fmla="*/ 0 60000 65536"/>
                <a:gd name="T7" fmla="*/ 0 60000 65536"/>
                <a:gd name="T8" fmla="*/ 0 60000 65536"/>
                <a:gd name="T9" fmla="*/ 0 w 376"/>
                <a:gd name="T10" fmla="*/ 0 h 67"/>
                <a:gd name="T11" fmla="*/ 376 w 376"/>
                <a:gd name="T12" fmla="*/ 67 h 67"/>
              </a:gdLst>
              <a:ahLst/>
              <a:cxnLst>
                <a:cxn ang="T6">
                  <a:pos x="T0" y="T1"/>
                </a:cxn>
                <a:cxn ang="T7">
                  <a:pos x="T2" y="T3"/>
                </a:cxn>
                <a:cxn ang="T8">
                  <a:pos x="T4" y="T5"/>
                </a:cxn>
              </a:cxnLst>
              <a:rect l="T9" t="T10" r="T11" b="T12"/>
              <a:pathLst>
                <a:path w="376" h="67">
                  <a:moveTo>
                    <a:pt x="0" y="66"/>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07" name="Group 113">
            <a:extLst>
              <a:ext uri="{FF2B5EF4-FFF2-40B4-BE49-F238E27FC236}">
                <a16:creationId xmlns:a16="http://schemas.microsoft.com/office/drawing/2014/main" id="{B70662A0-6829-4DA6-AEF1-14DFB8B1961C}"/>
              </a:ext>
            </a:extLst>
          </p:cNvPr>
          <p:cNvGrpSpPr>
            <a:grpSpLocks/>
          </p:cNvGrpSpPr>
          <p:nvPr/>
        </p:nvGrpSpPr>
        <p:grpSpPr bwMode="auto">
          <a:xfrm>
            <a:off x="4557713" y="3160713"/>
            <a:ext cx="1273175" cy="84137"/>
            <a:chOff x="2871" y="1991"/>
            <a:chExt cx="802" cy="53"/>
          </a:xfrm>
        </p:grpSpPr>
        <p:sp>
          <p:nvSpPr>
            <p:cNvPr id="7428" name="Rectangle 114">
              <a:extLst>
                <a:ext uri="{FF2B5EF4-FFF2-40B4-BE49-F238E27FC236}">
                  <a16:creationId xmlns:a16="http://schemas.microsoft.com/office/drawing/2014/main" id="{48EA8FCD-F0FF-45D6-8C58-1CBF7F49864C}"/>
                </a:ext>
              </a:extLst>
            </p:cNvPr>
            <p:cNvSpPr>
              <a:spLocks noChangeArrowheads="1"/>
            </p:cNvSpPr>
            <p:nvPr/>
          </p:nvSpPr>
          <p:spPr bwMode="auto">
            <a:xfrm>
              <a:off x="2871" y="1991"/>
              <a:ext cx="22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29" name="Rectangle 115">
              <a:extLst>
                <a:ext uri="{FF2B5EF4-FFF2-40B4-BE49-F238E27FC236}">
                  <a16:creationId xmlns:a16="http://schemas.microsoft.com/office/drawing/2014/main" id="{5E7B3C7B-B1B3-4C7B-9DAA-FFB22FC34725}"/>
                </a:ext>
              </a:extLst>
            </p:cNvPr>
            <p:cNvSpPr>
              <a:spLocks noChangeArrowheads="1"/>
            </p:cNvSpPr>
            <p:nvPr/>
          </p:nvSpPr>
          <p:spPr bwMode="auto">
            <a:xfrm>
              <a:off x="3124" y="1991"/>
              <a:ext cx="148"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30" name="Rectangle 116">
              <a:extLst>
                <a:ext uri="{FF2B5EF4-FFF2-40B4-BE49-F238E27FC236}">
                  <a16:creationId xmlns:a16="http://schemas.microsoft.com/office/drawing/2014/main" id="{39FE36A4-29F3-4E23-B3EF-81E2EBA4F9DB}"/>
                </a:ext>
              </a:extLst>
            </p:cNvPr>
            <p:cNvSpPr>
              <a:spLocks noChangeArrowheads="1"/>
            </p:cNvSpPr>
            <p:nvPr/>
          </p:nvSpPr>
          <p:spPr bwMode="auto">
            <a:xfrm>
              <a:off x="3307" y="1991"/>
              <a:ext cx="36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08" name="Group 117">
            <a:extLst>
              <a:ext uri="{FF2B5EF4-FFF2-40B4-BE49-F238E27FC236}">
                <a16:creationId xmlns:a16="http://schemas.microsoft.com/office/drawing/2014/main" id="{29488566-C3C8-4DFC-A0F0-088BC784B334}"/>
              </a:ext>
            </a:extLst>
          </p:cNvPr>
          <p:cNvGrpSpPr>
            <a:grpSpLocks/>
          </p:cNvGrpSpPr>
          <p:nvPr/>
        </p:nvGrpSpPr>
        <p:grpSpPr bwMode="auto">
          <a:xfrm>
            <a:off x="4557713" y="3148013"/>
            <a:ext cx="360362" cy="107950"/>
            <a:chOff x="2871" y="1983"/>
            <a:chExt cx="227" cy="68"/>
          </a:xfrm>
        </p:grpSpPr>
        <p:sp>
          <p:nvSpPr>
            <p:cNvPr id="7426" name="Freeform 118">
              <a:extLst>
                <a:ext uri="{FF2B5EF4-FFF2-40B4-BE49-F238E27FC236}">
                  <a16:creationId xmlns:a16="http://schemas.microsoft.com/office/drawing/2014/main" id="{4C8AE446-034B-446D-B2CD-10306C15AA91}"/>
                </a:ext>
              </a:extLst>
            </p:cNvPr>
            <p:cNvSpPr>
              <a:spLocks/>
            </p:cNvSpPr>
            <p:nvPr/>
          </p:nvSpPr>
          <p:spPr bwMode="auto">
            <a:xfrm>
              <a:off x="2871" y="1983"/>
              <a:ext cx="227" cy="68"/>
            </a:xfrm>
            <a:custGeom>
              <a:avLst/>
              <a:gdLst>
                <a:gd name="T0" fmla="*/ 226 w 227"/>
                <a:gd name="T1" fmla="*/ 0 h 68"/>
                <a:gd name="T2" fmla="*/ 226 w 227"/>
                <a:gd name="T3" fmla="*/ 67 h 68"/>
                <a:gd name="T4" fmla="*/ 0 w 227"/>
                <a:gd name="T5" fmla="*/ 67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226" y="0"/>
                  </a:moveTo>
                  <a:lnTo>
                    <a:pt x="226"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27" name="Freeform 119">
              <a:extLst>
                <a:ext uri="{FF2B5EF4-FFF2-40B4-BE49-F238E27FC236}">
                  <a16:creationId xmlns:a16="http://schemas.microsoft.com/office/drawing/2014/main" id="{0EF5C730-C98C-4726-A171-69D6483990C5}"/>
                </a:ext>
              </a:extLst>
            </p:cNvPr>
            <p:cNvSpPr>
              <a:spLocks/>
            </p:cNvSpPr>
            <p:nvPr/>
          </p:nvSpPr>
          <p:spPr bwMode="auto">
            <a:xfrm>
              <a:off x="2871" y="1983"/>
              <a:ext cx="227" cy="68"/>
            </a:xfrm>
            <a:custGeom>
              <a:avLst/>
              <a:gdLst>
                <a:gd name="T0" fmla="*/ 0 w 227"/>
                <a:gd name="T1" fmla="*/ 67 h 68"/>
                <a:gd name="T2" fmla="*/ 0 w 227"/>
                <a:gd name="T3" fmla="*/ 0 h 68"/>
                <a:gd name="T4" fmla="*/ 226 w 227"/>
                <a:gd name="T5" fmla="*/ 0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0" y="67"/>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09" name="Group 120">
            <a:extLst>
              <a:ext uri="{FF2B5EF4-FFF2-40B4-BE49-F238E27FC236}">
                <a16:creationId xmlns:a16="http://schemas.microsoft.com/office/drawing/2014/main" id="{4062AADA-009F-4475-8E9B-DC24CB7BA271}"/>
              </a:ext>
            </a:extLst>
          </p:cNvPr>
          <p:cNvGrpSpPr>
            <a:grpSpLocks/>
          </p:cNvGrpSpPr>
          <p:nvPr/>
        </p:nvGrpSpPr>
        <p:grpSpPr bwMode="auto">
          <a:xfrm>
            <a:off x="4959350" y="3148013"/>
            <a:ext cx="236538" cy="107950"/>
            <a:chOff x="3124" y="1983"/>
            <a:chExt cx="149" cy="68"/>
          </a:xfrm>
        </p:grpSpPr>
        <p:sp>
          <p:nvSpPr>
            <p:cNvPr id="7424" name="Freeform 121">
              <a:extLst>
                <a:ext uri="{FF2B5EF4-FFF2-40B4-BE49-F238E27FC236}">
                  <a16:creationId xmlns:a16="http://schemas.microsoft.com/office/drawing/2014/main" id="{7320ABC4-9B0E-429F-BD21-A9D424EDBB4E}"/>
                </a:ext>
              </a:extLst>
            </p:cNvPr>
            <p:cNvSpPr>
              <a:spLocks/>
            </p:cNvSpPr>
            <p:nvPr/>
          </p:nvSpPr>
          <p:spPr bwMode="auto">
            <a:xfrm>
              <a:off x="3124" y="1983"/>
              <a:ext cx="149" cy="68"/>
            </a:xfrm>
            <a:custGeom>
              <a:avLst/>
              <a:gdLst>
                <a:gd name="T0" fmla="*/ 148 w 149"/>
                <a:gd name="T1" fmla="*/ 0 h 68"/>
                <a:gd name="T2" fmla="*/ 148 w 149"/>
                <a:gd name="T3" fmla="*/ 67 h 68"/>
                <a:gd name="T4" fmla="*/ 0 w 149"/>
                <a:gd name="T5" fmla="*/ 67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148" y="0"/>
                  </a:moveTo>
                  <a:lnTo>
                    <a:pt x="148" y="67"/>
                  </a:lnTo>
                  <a:lnTo>
                    <a:pt x="0" y="67"/>
                  </a:lnTo>
                </a:path>
              </a:pathLst>
            </a:custGeom>
            <a:solidFill>
              <a:srgbClr val="3365FB"/>
            </a:solidFill>
            <a:ln w="12700" cap="rnd">
              <a:solidFill>
                <a:srgbClr val="000000"/>
              </a:solidFill>
              <a:round/>
              <a:headEnd type="none" w="sm" len="sm"/>
              <a:tailEnd type="none" w="sm" len="sm"/>
            </a:ln>
          </p:spPr>
          <p:txBody>
            <a:bodyPr/>
            <a:lstStyle/>
            <a:p>
              <a:endParaRPr lang="hu-HU"/>
            </a:p>
          </p:txBody>
        </p:sp>
        <p:sp>
          <p:nvSpPr>
            <p:cNvPr id="7425" name="Freeform 122">
              <a:extLst>
                <a:ext uri="{FF2B5EF4-FFF2-40B4-BE49-F238E27FC236}">
                  <a16:creationId xmlns:a16="http://schemas.microsoft.com/office/drawing/2014/main" id="{74293C44-A5C9-4E80-AA79-E8A3578805A5}"/>
                </a:ext>
              </a:extLst>
            </p:cNvPr>
            <p:cNvSpPr>
              <a:spLocks/>
            </p:cNvSpPr>
            <p:nvPr/>
          </p:nvSpPr>
          <p:spPr bwMode="auto">
            <a:xfrm>
              <a:off x="3124" y="1983"/>
              <a:ext cx="149" cy="68"/>
            </a:xfrm>
            <a:custGeom>
              <a:avLst/>
              <a:gdLst>
                <a:gd name="T0" fmla="*/ 0 w 149"/>
                <a:gd name="T1" fmla="*/ 67 h 68"/>
                <a:gd name="T2" fmla="*/ 0 w 149"/>
                <a:gd name="T3" fmla="*/ 0 h 68"/>
                <a:gd name="T4" fmla="*/ 148 w 149"/>
                <a:gd name="T5" fmla="*/ 0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0" y="67"/>
                  </a:moveTo>
                  <a:lnTo>
                    <a:pt x="0" y="0"/>
                  </a:lnTo>
                  <a:lnTo>
                    <a:pt x="148" y="0"/>
                  </a:lnTo>
                </a:path>
              </a:pathLst>
            </a:custGeom>
            <a:solidFill>
              <a:srgbClr val="3365FB"/>
            </a:solidFill>
            <a:ln w="12700" cap="rnd">
              <a:solidFill>
                <a:srgbClr val="DDDDDD"/>
              </a:solidFill>
              <a:round/>
              <a:headEnd type="none" w="sm" len="sm"/>
              <a:tailEnd type="none" w="sm" len="sm"/>
            </a:ln>
          </p:spPr>
          <p:txBody>
            <a:bodyPr/>
            <a:lstStyle/>
            <a:p>
              <a:endParaRPr lang="hu-HU"/>
            </a:p>
          </p:txBody>
        </p:sp>
      </p:grpSp>
      <p:grpSp>
        <p:nvGrpSpPr>
          <p:cNvPr id="7210" name="Group 123">
            <a:extLst>
              <a:ext uri="{FF2B5EF4-FFF2-40B4-BE49-F238E27FC236}">
                <a16:creationId xmlns:a16="http://schemas.microsoft.com/office/drawing/2014/main" id="{A98114EE-5B57-4C08-BDCE-63E10AF63274}"/>
              </a:ext>
            </a:extLst>
          </p:cNvPr>
          <p:cNvGrpSpPr>
            <a:grpSpLocks/>
          </p:cNvGrpSpPr>
          <p:nvPr/>
        </p:nvGrpSpPr>
        <p:grpSpPr bwMode="auto">
          <a:xfrm>
            <a:off x="5235575" y="3148013"/>
            <a:ext cx="596900" cy="107950"/>
            <a:chOff x="3298" y="1983"/>
            <a:chExt cx="376" cy="68"/>
          </a:xfrm>
        </p:grpSpPr>
        <p:sp>
          <p:nvSpPr>
            <p:cNvPr id="7422" name="Freeform 124">
              <a:extLst>
                <a:ext uri="{FF2B5EF4-FFF2-40B4-BE49-F238E27FC236}">
                  <a16:creationId xmlns:a16="http://schemas.microsoft.com/office/drawing/2014/main" id="{F1636F9B-CB60-4DE7-AD88-8D768957BFC7}"/>
                </a:ext>
              </a:extLst>
            </p:cNvPr>
            <p:cNvSpPr>
              <a:spLocks/>
            </p:cNvSpPr>
            <p:nvPr/>
          </p:nvSpPr>
          <p:spPr bwMode="auto">
            <a:xfrm>
              <a:off x="3298" y="1983"/>
              <a:ext cx="376" cy="68"/>
            </a:xfrm>
            <a:custGeom>
              <a:avLst/>
              <a:gdLst>
                <a:gd name="T0" fmla="*/ 375 w 376"/>
                <a:gd name="T1" fmla="*/ 0 h 68"/>
                <a:gd name="T2" fmla="*/ 375 w 376"/>
                <a:gd name="T3" fmla="*/ 67 h 68"/>
                <a:gd name="T4" fmla="*/ 0 w 376"/>
                <a:gd name="T5" fmla="*/ 67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375" y="0"/>
                  </a:moveTo>
                  <a:lnTo>
                    <a:pt x="375"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23" name="Freeform 125">
              <a:extLst>
                <a:ext uri="{FF2B5EF4-FFF2-40B4-BE49-F238E27FC236}">
                  <a16:creationId xmlns:a16="http://schemas.microsoft.com/office/drawing/2014/main" id="{7BCC5A3B-B3AA-4320-AF88-80A6522A5594}"/>
                </a:ext>
              </a:extLst>
            </p:cNvPr>
            <p:cNvSpPr>
              <a:spLocks/>
            </p:cNvSpPr>
            <p:nvPr/>
          </p:nvSpPr>
          <p:spPr bwMode="auto">
            <a:xfrm>
              <a:off x="3298" y="1983"/>
              <a:ext cx="376" cy="68"/>
            </a:xfrm>
            <a:custGeom>
              <a:avLst/>
              <a:gdLst>
                <a:gd name="T0" fmla="*/ 0 w 376"/>
                <a:gd name="T1" fmla="*/ 67 h 68"/>
                <a:gd name="T2" fmla="*/ 0 w 376"/>
                <a:gd name="T3" fmla="*/ 0 h 68"/>
                <a:gd name="T4" fmla="*/ 375 w 376"/>
                <a:gd name="T5" fmla="*/ 0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0" y="67"/>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11" name="Group 126">
            <a:extLst>
              <a:ext uri="{FF2B5EF4-FFF2-40B4-BE49-F238E27FC236}">
                <a16:creationId xmlns:a16="http://schemas.microsoft.com/office/drawing/2014/main" id="{49B420C0-4CFD-4B08-97C2-0114A4425F2F}"/>
              </a:ext>
            </a:extLst>
          </p:cNvPr>
          <p:cNvGrpSpPr>
            <a:grpSpLocks/>
          </p:cNvGrpSpPr>
          <p:nvPr/>
        </p:nvGrpSpPr>
        <p:grpSpPr bwMode="auto">
          <a:xfrm>
            <a:off x="4557713" y="3027363"/>
            <a:ext cx="1273175" cy="84137"/>
            <a:chOff x="2871" y="1907"/>
            <a:chExt cx="802" cy="53"/>
          </a:xfrm>
        </p:grpSpPr>
        <p:sp>
          <p:nvSpPr>
            <p:cNvPr id="7419" name="Rectangle 127">
              <a:extLst>
                <a:ext uri="{FF2B5EF4-FFF2-40B4-BE49-F238E27FC236}">
                  <a16:creationId xmlns:a16="http://schemas.microsoft.com/office/drawing/2014/main" id="{D2F6E807-4F47-4C01-9894-C7D49F70B0EE}"/>
                </a:ext>
              </a:extLst>
            </p:cNvPr>
            <p:cNvSpPr>
              <a:spLocks noChangeArrowheads="1"/>
            </p:cNvSpPr>
            <p:nvPr/>
          </p:nvSpPr>
          <p:spPr bwMode="auto">
            <a:xfrm>
              <a:off x="2871" y="1907"/>
              <a:ext cx="22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20" name="Rectangle 128">
              <a:extLst>
                <a:ext uri="{FF2B5EF4-FFF2-40B4-BE49-F238E27FC236}">
                  <a16:creationId xmlns:a16="http://schemas.microsoft.com/office/drawing/2014/main" id="{7115C0C3-C55E-44E8-82DF-3CBE53AE72E2}"/>
                </a:ext>
              </a:extLst>
            </p:cNvPr>
            <p:cNvSpPr>
              <a:spLocks noChangeArrowheads="1"/>
            </p:cNvSpPr>
            <p:nvPr/>
          </p:nvSpPr>
          <p:spPr bwMode="auto">
            <a:xfrm>
              <a:off x="3124" y="1907"/>
              <a:ext cx="148"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21" name="Rectangle 129">
              <a:extLst>
                <a:ext uri="{FF2B5EF4-FFF2-40B4-BE49-F238E27FC236}">
                  <a16:creationId xmlns:a16="http://schemas.microsoft.com/office/drawing/2014/main" id="{18545676-E5BF-4784-B2A2-83091D8F37A1}"/>
                </a:ext>
              </a:extLst>
            </p:cNvPr>
            <p:cNvSpPr>
              <a:spLocks noChangeArrowheads="1"/>
            </p:cNvSpPr>
            <p:nvPr/>
          </p:nvSpPr>
          <p:spPr bwMode="auto">
            <a:xfrm>
              <a:off x="3307" y="1907"/>
              <a:ext cx="36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12" name="Group 130">
            <a:extLst>
              <a:ext uri="{FF2B5EF4-FFF2-40B4-BE49-F238E27FC236}">
                <a16:creationId xmlns:a16="http://schemas.microsoft.com/office/drawing/2014/main" id="{519983CD-14EE-4A59-9657-1B33711FEFE0}"/>
              </a:ext>
            </a:extLst>
          </p:cNvPr>
          <p:cNvGrpSpPr>
            <a:grpSpLocks/>
          </p:cNvGrpSpPr>
          <p:nvPr/>
        </p:nvGrpSpPr>
        <p:grpSpPr bwMode="auto">
          <a:xfrm>
            <a:off x="4557713" y="3013075"/>
            <a:ext cx="360362" cy="109538"/>
            <a:chOff x="2871" y="1898"/>
            <a:chExt cx="227" cy="69"/>
          </a:xfrm>
        </p:grpSpPr>
        <p:sp>
          <p:nvSpPr>
            <p:cNvPr id="7417" name="Freeform 131">
              <a:extLst>
                <a:ext uri="{FF2B5EF4-FFF2-40B4-BE49-F238E27FC236}">
                  <a16:creationId xmlns:a16="http://schemas.microsoft.com/office/drawing/2014/main" id="{BA432361-9795-42CE-A52D-BAE580770F20}"/>
                </a:ext>
              </a:extLst>
            </p:cNvPr>
            <p:cNvSpPr>
              <a:spLocks/>
            </p:cNvSpPr>
            <p:nvPr/>
          </p:nvSpPr>
          <p:spPr bwMode="auto">
            <a:xfrm>
              <a:off x="2871" y="1898"/>
              <a:ext cx="227" cy="69"/>
            </a:xfrm>
            <a:custGeom>
              <a:avLst/>
              <a:gdLst>
                <a:gd name="T0" fmla="*/ 226 w 227"/>
                <a:gd name="T1" fmla="*/ 0 h 69"/>
                <a:gd name="T2" fmla="*/ 226 w 227"/>
                <a:gd name="T3" fmla="*/ 68 h 69"/>
                <a:gd name="T4" fmla="*/ 0 w 227"/>
                <a:gd name="T5" fmla="*/ 68 h 69"/>
                <a:gd name="T6" fmla="*/ 0 60000 65536"/>
                <a:gd name="T7" fmla="*/ 0 60000 65536"/>
                <a:gd name="T8" fmla="*/ 0 60000 65536"/>
                <a:gd name="T9" fmla="*/ 0 w 227"/>
                <a:gd name="T10" fmla="*/ 0 h 69"/>
                <a:gd name="T11" fmla="*/ 227 w 227"/>
                <a:gd name="T12" fmla="*/ 69 h 69"/>
              </a:gdLst>
              <a:ahLst/>
              <a:cxnLst>
                <a:cxn ang="T6">
                  <a:pos x="T0" y="T1"/>
                </a:cxn>
                <a:cxn ang="T7">
                  <a:pos x="T2" y="T3"/>
                </a:cxn>
                <a:cxn ang="T8">
                  <a:pos x="T4" y="T5"/>
                </a:cxn>
              </a:cxnLst>
              <a:rect l="T9" t="T10" r="T11" b="T12"/>
              <a:pathLst>
                <a:path w="227" h="69">
                  <a:moveTo>
                    <a:pt x="226" y="0"/>
                  </a:moveTo>
                  <a:lnTo>
                    <a:pt x="226" y="68"/>
                  </a:lnTo>
                  <a:lnTo>
                    <a:pt x="0" y="68"/>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18" name="Freeform 132">
              <a:extLst>
                <a:ext uri="{FF2B5EF4-FFF2-40B4-BE49-F238E27FC236}">
                  <a16:creationId xmlns:a16="http://schemas.microsoft.com/office/drawing/2014/main" id="{C701C4E8-FC94-4B8A-9850-763251277FE5}"/>
                </a:ext>
              </a:extLst>
            </p:cNvPr>
            <p:cNvSpPr>
              <a:spLocks/>
            </p:cNvSpPr>
            <p:nvPr/>
          </p:nvSpPr>
          <p:spPr bwMode="auto">
            <a:xfrm>
              <a:off x="2871" y="1898"/>
              <a:ext cx="227" cy="69"/>
            </a:xfrm>
            <a:custGeom>
              <a:avLst/>
              <a:gdLst>
                <a:gd name="T0" fmla="*/ 0 w 227"/>
                <a:gd name="T1" fmla="*/ 68 h 69"/>
                <a:gd name="T2" fmla="*/ 0 w 227"/>
                <a:gd name="T3" fmla="*/ 0 h 69"/>
                <a:gd name="T4" fmla="*/ 226 w 227"/>
                <a:gd name="T5" fmla="*/ 0 h 69"/>
                <a:gd name="T6" fmla="*/ 0 60000 65536"/>
                <a:gd name="T7" fmla="*/ 0 60000 65536"/>
                <a:gd name="T8" fmla="*/ 0 60000 65536"/>
                <a:gd name="T9" fmla="*/ 0 w 227"/>
                <a:gd name="T10" fmla="*/ 0 h 69"/>
                <a:gd name="T11" fmla="*/ 227 w 227"/>
                <a:gd name="T12" fmla="*/ 69 h 69"/>
              </a:gdLst>
              <a:ahLst/>
              <a:cxnLst>
                <a:cxn ang="T6">
                  <a:pos x="T0" y="T1"/>
                </a:cxn>
                <a:cxn ang="T7">
                  <a:pos x="T2" y="T3"/>
                </a:cxn>
                <a:cxn ang="T8">
                  <a:pos x="T4" y="T5"/>
                </a:cxn>
              </a:cxnLst>
              <a:rect l="T9" t="T10" r="T11" b="T12"/>
              <a:pathLst>
                <a:path w="227" h="69">
                  <a:moveTo>
                    <a:pt x="0" y="68"/>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13" name="Group 133">
            <a:extLst>
              <a:ext uri="{FF2B5EF4-FFF2-40B4-BE49-F238E27FC236}">
                <a16:creationId xmlns:a16="http://schemas.microsoft.com/office/drawing/2014/main" id="{E92C9739-D031-4E86-A63A-34EB1F749358}"/>
              </a:ext>
            </a:extLst>
          </p:cNvPr>
          <p:cNvGrpSpPr>
            <a:grpSpLocks/>
          </p:cNvGrpSpPr>
          <p:nvPr/>
        </p:nvGrpSpPr>
        <p:grpSpPr bwMode="auto">
          <a:xfrm>
            <a:off x="4959350" y="3013075"/>
            <a:ext cx="236538" cy="109538"/>
            <a:chOff x="3124" y="1898"/>
            <a:chExt cx="149" cy="69"/>
          </a:xfrm>
        </p:grpSpPr>
        <p:sp>
          <p:nvSpPr>
            <p:cNvPr id="7415" name="Freeform 134">
              <a:extLst>
                <a:ext uri="{FF2B5EF4-FFF2-40B4-BE49-F238E27FC236}">
                  <a16:creationId xmlns:a16="http://schemas.microsoft.com/office/drawing/2014/main" id="{E251DA66-0D42-436D-B3DF-E5721F026600}"/>
                </a:ext>
              </a:extLst>
            </p:cNvPr>
            <p:cNvSpPr>
              <a:spLocks/>
            </p:cNvSpPr>
            <p:nvPr/>
          </p:nvSpPr>
          <p:spPr bwMode="auto">
            <a:xfrm>
              <a:off x="3124" y="1898"/>
              <a:ext cx="149" cy="69"/>
            </a:xfrm>
            <a:custGeom>
              <a:avLst/>
              <a:gdLst>
                <a:gd name="T0" fmla="*/ 148 w 149"/>
                <a:gd name="T1" fmla="*/ 0 h 69"/>
                <a:gd name="T2" fmla="*/ 148 w 149"/>
                <a:gd name="T3" fmla="*/ 68 h 69"/>
                <a:gd name="T4" fmla="*/ 0 w 149"/>
                <a:gd name="T5" fmla="*/ 68 h 69"/>
                <a:gd name="T6" fmla="*/ 0 60000 65536"/>
                <a:gd name="T7" fmla="*/ 0 60000 65536"/>
                <a:gd name="T8" fmla="*/ 0 60000 65536"/>
                <a:gd name="T9" fmla="*/ 0 w 149"/>
                <a:gd name="T10" fmla="*/ 0 h 69"/>
                <a:gd name="T11" fmla="*/ 149 w 149"/>
                <a:gd name="T12" fmla="*/ 69 h 69"/>
              </a:gdLst>
              <a:ahLst/>
              <a:cxnLst>
                <a:cxn ang="T6">
                  <a:pos x="T0" y="T1"/>
                </a:cxn>
                <a:cxn ang="T7">
                  <a:pos x="T2" y="T3"/>
                </a:cxn>
                <a:cxn ang="T8">
                  <a:pos x="T4" y="T5"/>
                </a:cxn>
              </a:cxnLst>
              <a:rect l="T9" t="T10" r="T11" b="T12"/>
              <a:pathLst>
                <a:path w="149" h="69">
                  <a:moveTo>
                    <a:pt x="148" y="0"/>
                  </a:moveTo>
                  <a:lnTo>
                    <a:pt x="148" y="68"/>
                  </a:lnTo>
                  <a:lnTo>
                    <a:pt x="0" y="68"/>
                  </a:lnTo>
                </a:path>
              </a:pathLst>
            </a:custGeom>
            <a:solidFill>
              <a:srgbClr val="006600"/>
            </a:solidFill>
            <a:ln w="12700" cap="rnd">
              <a:solidFill>
                <a:srgbClr val="000000"/>
              </a:solidFill>
              <a:round/>
              <a:headEnd type="none" w="sm" len="sm"/>
              <a:tailEnd type="none" w="sm" len="sm"/>
            </a:ln>
          </p:spPr>
          <p:txBody>
            <a:bodyPr/>
            <a:lstStyle/>
            <a:p>
              <a:endParaRPr lang="hu-HU"/>
            </a:p>
          </p:txBody>
        </p:sp>
        <p:sp>
          <p:nvSpPr>
            <p:cNvPr id="7416" name="Freeform 135">
              <a:extLst>
                <a:ext uri="{FF2B5EF4-FFF2-40B4-BE49-F238E27FC236}">
                  <a16:creationId xmlns:a16="http://schemas.microsoft.com/office/drawing/2014/main" id="{B2FC7E60-F5BB-4B6B-B5C7-589EC7D15739}"/>
                </a:ext>
              </a:extLst>
            </p:cNvPr>
            <p:cNvSpPr>
              <a:spLocks/>
            </p:cNvSpPr>
            <p:nvPr/>
          </p:nvSpPr>
          <p:spPr bwMode="auto">
            <a:xfrm>
              <a:off x="3124" y="1898"/>
              <a:ext cx="149" cy="69"/>
            </a:xfrm>
            <a:custGeom>
              <a:avLst/>
              <a:gdLst>
                <a:gd name="T0" fmla="*/ 0 w 149"/>
                <a:gd name="T1" fmla="*/ 68 h 69"/>
                <a:gd name="T2" fmla="*/ 0 w 149"/>
                <a:gd name="T3" fmla="*/ 0 h 69"/>
                <a:gd name="T4" fmla="*/ 148 w 149"/>
                <a:gd name="T5" fmla="*/ 0 h 69"/>
                <a:gd name="T6" fmla="*/ 0 60000 65536"/>
                <a:gd name="T7" fmla="*/ 0 60000 65536"/>
                <a:gd name="T8" fmla="*/ 0 60000 65536"/>
                <a:gd name="T9" fmla="*/ 0 w 149"/>
                <a:gd name="T10" fmla="*/ 0 h 69"/>
                <a:gd name="T11" fmla="*/ 149 w 149"/>
                <a:gd name="T12" fmla="*/ 69 h 69"/>
              </a:gdLst>
              <a:ahLst/>
              <a:cxnLst>
                <a:cxn ang="T6">
                  <a:pos x="T0" y="T1"/>
                </a:cxn>
                <a:cxn ang="T7">
                  <a:pos x="T2" y="T3"/>
                </a:cxn>
                <a:cxn ang="T8">
                  <a:pos x="T4" y="T5"/>
                </a:cxn>
              </a:cxnLst>
              <a:rect l="T9" t="T10" r="T11" b="T12"/>
              <a:pathLst>
                <a:path w="149" h="69">
                  <a:moveTo>
                    <a:pt x="0" y="68"/>
                  </a:moveTo>
                  <a:lnTo>
                    <a:pt x="0" y="0"/>
                  </a:lnTo>
                  <a:lnTo>
                    <a:pt x="148" y="0"/>
                  </a:lnTo>
                </a:path>
              </a:pathLst>
            </a:custGeom>
            <a:solidFill>
              <a:srgbClr val="006600"/>
            </a:solidFill>
            <a:ln w="12700" cap="rnd">
              <a:solidFill>
                <a:srgbClr val="DDDDDD"/>
              </a:solidFill>
              <a:round/>
              <a:headEnd type="none" w="sm" len="sm"/>
              <a:tailEnd type="none" w="sm" len="sm"/>
            </a:ln>
          </p:spPr>
          <p:txBody>
            <a:bodyPr/>
            <a:lstStyle/>
            <a:p>
              <a:endParaRPr lang="hu-HU"/>
            </a:p>
          </p:txBody>
        </p:sp>
      </p:grpSp>
      <p:grpSp>
        <p:nvGrpSpPr>
          <p:cNvPr id="7214" name="Group 136">
            <a:extLst>
              <a:ext uri="{FF2B5EF4-FFF2-40B4-BE49-F238E27FC236}">
                <a16:creationId xmlns:a16="http://schemas.microsoft.com/office/drawing/2014/main" id="{C0A7B81D-3E33-47E9-AEC4-76FB618C1843}"/>
              </a:ext>
            </a:extLst>
          </p:cNvPr>
          <p:cNvGrpSpPr>
            <a:grpSpLocks/>
          </p:cNvGrpSpPr>
          <p:nvPr/>
        </p:nvGrpSpPr>
        <p:grpSpPr bwMode="auto">
          <a:xfrm>
            <a:off x="5235575" y="3013075"/>
            <a:ext cx="596900" cy="109538"/>
            <a:chOff x="3298" y="1898"/>
            <a:chExt cx="376" cy="69"/>
          </a:xfrm>
        </p:grpSpPr>
        <p:sp>
          <p:nvSpPr>
            <p:cNvPr id="7413" name="Freeform 137">
              <a:extLst>
                <a:ext uri="{FF2B5EF4-FFF2-40B4-BE49-F238E27FC236}">
                  <a16:creationId xmlns:a16="http://schemas.microsoft.com/office/drawing/2014/main" id="{BE43CDA8-D6EB-420D-800F-F5B9F8D9494C}"/>
                </a:ext>
              </a:extLst>
            </p:cNvPr>
            <p:cNvSpPr>
              <a:spLocks/>
            </p:cNvSpPr>
            <p:nvPr/>
          </p:nvSpPr>
          <p:spPr bwMode="auto">
            <a:xfrm>
              <a:off x="3298" y="1898"/>
              <a:ext cx="376" cy="69"/>
            </a:xfrm>
            <a:custGeom>
              <a:avLst/>
              <a:gdLst>
                <a:gd name="T0" fmla="*/ 375 w 376"/>
                <a:gd name="T1" fmla="*/ 0 h 69"/>
                <a:gd name="T2" fmla="*/ 375 w 376"/>
                <a:gd name="T3" fmla="*/ 68 h 69"/>
                <a:gd name="T4" fmla="*/ 0 w 376"/>
                <a:gd name="T5" fmla="*/ 68 h 69"/>
                <a:gd name="T6" fmla="*/ 0 60000 65536"/>
                <a:gd name="T7" fmla="*/ 0 60000 65536"/>
                <a:gd name="T8" fmla="*/ 0 60000 65536"/>
                <a:gd name="T9" fmla="*/ 0 w 376"/>
                <a:gd name="T10" fmla="*/ 0 h 69"/>
                <a:gd name="T11" fmla="*/ 376 w 376"/>
                <a:gd name="T12" fmla="*/ 69 h 69"/>
              </a:gdLst>
              <a:ahLst/>
              <a:cxnLst>
                <a:cxn ang="T6">
                  <a:pos x="T0" y="T1"/>
                </a:cxn>
                <a:cxn ang="T7">
                  <a:pos x="T2" y="T3"/>
                </a:cxn>
                <a:cxn ang="T8">
                  <a:pos x="T4" y="T5"/>
                </a:cxn>
              </a:cxnLst>
              <a:rect l="T9" t="T10" r="T11" b="T12"/>
              <a:pathLst>
                <a:path w="376" h="69">
                  <a:moveTo>
                    <a:pt x="375" y="0"/>
                  </a:moveTo>
                  <a:lnTo>
                    <a:pt x="375" y="68"/>
                  </a:lnTo>
                  <a:lnTo>
                    <a:pt x="0" y="68"/>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14" name="Freeform 138">
              <a:extLst>
                <a:ext uri="{FF2B5EF4-FFF2-40B4-BE49-F238E27FC236}">
                  <a16:creationId xmlns:a16="http://schemas.microsoft.com/office/drawing/2014/main" id="{E327E3D1-9D41-46B5-A3A2-6465BDB94DE8}"/>
                </a:ext>
              </a:extLst>
            </p:cNvPr>
            <p:cNvSpPr>
              <a:spLocks/>
            </p:cNvSpPr>
            <p:nvPr/>
          </p:nvSpPr>
          <p:spPr bwMode="auto">
            <a:xfrm>
              <a:off x="3298" y="1898"/>
              <a:ext cx="376" cy="69"/>
            </a:xfrm>
            <a:custGeom>
              <a:avLst/>
              <a:gdLst>
                <a:gd name="T0" fmla="*/ 0 w 376"/>
                <a:gd name="T1" fmla="*/ 68 h 69"/>
                <a:gd name="T2" fmla="*/ 0 w 376"/>
                <a:gd name="T3" fmla="*/ 0 h 69"/>
                <a:gd name="T4" fmla="*/ 375 w 376"/>
                <a:gd name="T5" fmla="*/ 0 h 69"/>
                <a:gd name="T6" fmla="*/ 0 60000 65536"/>
                <a:gd name="T7" fmla="*/ 0 60000 65536"/>
                <a:gd name="T8" fmla="*/ 0 60000 65536"/>
                <a:gd name="T9" fmla="*/ 0 w 376"/>
                <a:gd name="T10" fmla="*/ 0 h 69"/>
                <a:gd name="T11" fmla="*/ 376 w 376"/>
                <a:gd name="T12" fmla="*/ 69 h 69"/>
              </a:gdLst>
              <a:ahLst/>
              <a:cxnLst>
                <a:cxn ang="T6">
                  <a:pos x="T0" y="T1"/>
                </a:cxn>
                <a:cxn ang="T7">
                  <a:pos x="T2" y="T3"/>
                </a:cxn>
                <a:cxn ang="T8">
                  <a:pos x="T4" y="T5"/>
                </a:cxn>
              </a:cxnLst>
              <a:rect l="T9" t="T10" r="T11" b="T12"/>
              <a:pathLst>
                <a:path w="376" h="69">
                  <a:moveTo>
                    <a:pt x="0" y="68"/>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15" name="Group 139">
            <a:extLst>
              <a:ext uri="{FF2B5EF4-FFF2-40B4-BE49-F238E27FC236}">
                <a16:creationId xmlns:a16="http://schemas.microsoft.com/office/drawing/2014/main" id="{6ADBA8CE-EA4F-4178-918D-B89F66EAFA86}"/>
              </a:ext>
            </a:extLst>
          </p:cNvPr>
          <p:cNvGrpSpPr>
            <a:grpSpLocks/>
          </p:cNvGrpSpPr>
          <p:nvPr/>
        </p:nvGrpSpPr>
        <p:grpSpPr bwMode="auto">
          <a:xfrm>
            <a:off x="4557713" y="2894013"/>
            <a:ext cx="1273175" cy="82550"/>
            <a:chOff x="2871" y="1823"/>
            <a:chExt cx="802" cy="52"/>
          </a:xfrm>
        </p:grpSpPr>
        <p:sp>
          <p:nvSpPr>
            <p:cNvPr id="7410" name="Rectangle 140">
              <a:extLst>
                <a:ext uri="{FF2B5EF4-FFF2-40B4-BE49-F238E27FC236}">
                  <a16:creationId xmlns:a16="http://schemas.microsoft.com/office/drawing/2014/main" id="{4B1C1714-92DE-49C1-A2C6-B41965A22B4D}"/>
                </a:ext>
              </a:extLst>
            </p:cNvPr>
            <p:cNvSpPr>
              <a:spLocks noChangeArrowheads="1"/>
            </p:cNvSpPr>
            <p:nvPr/>
          </p:nvSpPr>
          <p:spPr bwMode="auto">
            <a:xfrm>
              <a:off x="2871" y="1823"/>
              <a:ext cx="22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11" name="Rectangle 141">
              <a:extLst>
                <a:ext uri="{FF2B5EF4-FFF2-40B4-BE49-F238E27FC236}">
                  <a16:creationId xmlns:a16="http://schemas.microsoft.com/office/drawing/2014/main" id="{CC15A87F-57AC-4591-B917-459982471103}"/>
                </a:ext>
              </a:extLst>
            </p:cNvPr>
            <p:cNvSpPr>
              <a:spLocks noChangeArrowheads="1"/>
            </p:cNvSpPr>
            <p:nvPr/>
          </p:nvSpPr>
          <p:spPr bwMode="auto">
            <a:xfrm>
              <a:off x="3124" y="1823"/>
              <a:ext cx="148"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12" name="Rectangle 142">
              <a:extLst>
                <a:ext uri="{FF2B5EF4-FFF2-40B4-BE49-F238E27FC236}">
                  <a16:creationId xmlns:a16="http://schemas.microsoft.com/office/drawing/2014/main" id="{6A34C29F-ECA1-48EB-9AC7-CBEF1A1B987C}"/>
                </a:ext>
              </a:extLst>
            </p:cNvPr>
            <p:cNvSpPr>
              <a:spLocks noChangeArrowheads="1"/>
            </p:cNvSpPr>
            <p:nvPr/>
          </p:nvSpPr>
          <p:spPr bwMode="auto">
            <a:xfrm>
              <a:off x="3307" y="1823"/>
              <a:ext cx="36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16" name="Group 143">
            <a:extLst>
              <a:ext uri="{FF2B5EF4-FFF2-40B4-BE49-F238E27FC236}">
                <a16:creationId xmlns:a16="http://schemas.microsoft.com/office/drawing/2014/main" id="{304B6A0B-CF36-4C99-8499-A902A901FA05}"/>
              </a:ext>
            </a:extLst>
          </p:cNvPr>
          <p:cNvGrpSpPr>
            <a:grpSpLocks/>
          </p:cNvGrpSpPr>
          <p:nvPr/>
        </p:nvGrpSpPr>
        <p:grpSpPr bwMode="auto">
          <a:xfrm>
            <a:off x="4557713" y="2881313"/>
            <a:ext cx="360362" cy="106362"/>
            <a:chOff x="2871" y="1815"/>
            <a:chExt cx="227" cy="67"/>
          </a:xfrm>
        </p:grpSpPr>
        <p:sp>
          <p:nvSpPr>
            <p:cNvPr id="7408" name="Freeform 144">
              <a:extLst>
                <a:ext uri="{FF2B5EF4-FFF2-40B4-BE49-F238E27FC236}">
                  <a16:creationId xmlns:a16="http://schemas.microsoft.com/office/drawing/2014/main" id="{2886E9D9-7511-4670-9861-A687C3C82635}"/>
                </a:ext>
              </a:extLst>
            </p:cNvPr>
            <p:cNvSpPr>
              <a:spLocks/>
            </p:cNvSpPr>
            <p:nvPr/>
          </p:nvSpPr>
          <p:spPr bwMode="auto">
            <a:xfrm>
              <a:off x="2871" y="1815"/>
              <a:ext cx="227" cy="67"/>
            </a:xfrm>
            <a:custGeom>
              <a:avLst/>
              <a:gdLst>
                <a:gd name="T0" fmla="*/ 226 w 227"/>
                <a:gd name="T1" fmla="*/ 0 h 67"/>
                <a:gd name="T2" fmla="*/ 226 w 227"/>
                <a:gd name="T3" fmla="*/ 66 h 67"/>
                <a:gd name="T4" fmla="*/ 0 w 227"/>
                <a:gd name="T5" fmla="*/ 66 h 67"/>
                <a:gd name="T6" fmla="*/ 0 60000 65536"/>
                <a:gd name="T7" fmla="*/ 0 60000 65536"/>
                <a:gd name="T8" fmla="*/ 0 60000 65536"/>
                <a:gd name="T9" fmla="*/ 0 w 227"/>
                <a:gd name="T10" fmla="*/ 0 h 67"/>
                <a:gd name="T11" fmla="*/ 227 w 227"/>
                <a:gd name="T12" fmla="*/ 67 h 67"/>
              </a:gdLst>
              <a:ahLst/>
              <a:cxnLst>
                <a:cxn ang="T6">
                  <a:pos x="T0" y="T1"/>
                </a:cxn>
                <a:cxn ang="T7">
                  <a:pos x="T2" y="T3"/>
                </a:cxn>
                <a:cxn ang="T8">
                  <a:pos x="T4" y="T5"/>
                </a:cxn>
              </a:cxnLst>
              <a:rect l="T9" t="T10" r="T11" b="T12"/>
              <a:pathLst>
                <a:path w="227" h="67">
                  <a:moveTo>
                    <a:pt x="226" y="0"/>
                  </a:moveTo>
                  <a:lnTo>
                    <a:pt x="226" y="66"/>
                  </a:lnTo>
                  <a:lnTo>
                    <a:pt x="0" y="66"/>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09" name="Freeform 145">
              <a:extLst>
                <a:ext uri="{FF2B5EF4-FFF2-40B4-BE49-F238E27FC236}">
                  <a16:creationId xmlns:a16="http://schemas.microsoft.com/office/drawing/2014/main" id="{9C4AF225-C6B3-43EF-8977-A3FBE838219F}"/>
                </a:ext>
              </a:extLst>
            </p:cNvPr>
            <p:cNvSpPr>
              <a:spLocks/>
            </p:cNvSpPr>
            <p:nvPr/>
          </p:nvSpPr>
          <p:spPr bwMode="auto">
            <a:xfrm>
              <a:off x="2871" y="1815"/>
              <a:ext cx="227" cy="67"/>
            </a:xfrm>
            <a:custGeom>
              <a:avLst/>
              <a:gdLst>
                <a:gd name="T0" fmla="*/ 0 w 227"/>
                <a:gd name="T1" fmla="*/ 66 h 67"/>
                <a:gd name="T2" fmla="*/ 0 w 227"/>
                <a:gd name="T3" fmla="*/ 0 h 67"/>
                <a:gd name="T4" fmla="*/ 226 w 227"/>
                <a:gd name="T5" fmla="*/ 0 h 67"/>
                <a:gd name="T6" fmla="*/ 0 60000 65536"/>
                <a:gd name="T7" fmla="*/ 0 60000 65536"/>
                <a:gd name="T8" fmla="*/ 0 60000 65536"/>
                <a:gd name="T9" fmla="*/ 0 w 227"/>
                <a:gd name="T10" fmla="*/ 0 h 67"/>
                <a:gd name="T11" fmla="*/ 227 w 227"/>
                <a:gd name="T12" fmla="*/ 67 h 67"/>
              </a:gdLst>
              <a:ahLst/>
              <a:cxnLst>
                <a:cxn ang="T6">
                  <a:pos x="T0" y="T1"/>
                </a:cxn>
                <a:cxn ang="T7">
                  <a:pos x="T2" y="T3"/>
                </a:cxn>
                <a:cxn ang="T8">
                  <a:pos x="T4" y="T5"/>
                </a:cxn>
              </a:cxnLst>
              <a:rect l="T9" t="T10" r="T11" b="T12"/>
              <a:pathLst>
                <a:path w="227" h="67">
                  <a:moveTo>
                    <a:pt x="0" y="66"/>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17" name="Group 146">
            <a:extLst>
              <a:ext uri="{FF2B5EF4-FFF2-40B4-BE49-F238E27FC236}">
                <a16:creationId xmlns:a16="http://schemas.microsoft.com/office/drawing/2014/main" id="{9DCDABA4-31D7-4756-9B7A-91A72184CB2E}"/>
              </a:ext>
            </a:extLst>
          </p:cNvPr>
          <p:cNvGrpSpPr>
            <a:grpSpLocks/>
          </p:cNvGrpSpPr>
          <p:nvPr/>
        </p:nvGrpSpPr>
        <p:grpSpPr bwMode="auto">
          <a:xfrm>
            <a:off x="4959350" y="2881313"/>
            <a:ext cx="236538" cy="106362"/>
            <a:chOff x="3124" y="1815"/>
            <a:chExt cx="149" cy="67"/>
          </a:xfrm>
        </p:grpSpPr>
        <p:sp>
          <p:nvSpPr>
            <p:cNvPr id="7406" name="Freeform 147">
              <a:extLst>
                <a:ext uri="{FF2B5EF4-FFF2-40B4-BE49-F238E27FC236}">
                  <a16:creationId xmlns:a16="http://schemas.microsoft.com/office/drawing/2014/main" id="{CF7D3557-482F-4C5B-9233-CEF1E756A968}"/>
                </a:ext>
              </a:extLst>
            </p:cNvPr>
            <p:cNvSpPr>
              <a:spLocks/>
            </p:cNvSpPr>
            <p:nvPr/>
          </p:nvSpPr>
          <p:spPr bwMode="auto">
            <a:xfrm>
              <a:off x="3124" y="1815"/>
              <a:ext cx="149" cy="67"/>
            </a:xfrm>
            <a:custGeom>
              <a:avLst/>
              <a:gdLst>
                <a:gd name="T0" fmla="*/ 148 w 149"/>
                <a:gd name="T1" fmla="*/ 0 h 67"/>
                <a:gd name="T2" fmla="*/ 148 w 149"/>
                <a:gd name="T3" fmla="*/ 66 h 67"/>
                <a:gd name="T4" fmla="*/ 0 w 149"/>
                <a:gd name="T5" fmla="*/ 66 h 67"/>
                <a:gd name="T6" fmla="*/ 0 60000 65536"/>
                <a:gd name="T7" fmla="*/ 0 60000 65536"/>
                <a:gd name="T8" fmla="*/ 0 60000 65536"/>
                <a:gd name="T9" fmla="*/ 0 w 149"/>
                <a:gd name="T10" fmla="*/ 0 h 67"/>
                <a:gd name="T11" fmla="*/ 149 w 149"/>
                <a:gd name="T12" fmla="*/ 67 h 67"/>
              </a:gdLst>
              <a:ahLst/>
              <a:cxnLst>
                <a:cxn ang="T6">
                  <a:pos x="T0" y="T1"/>
                </a:cxn>
                <a:cxn ang="T7">
                  <a:pos x="T2" y="T3"/>
                </a:cxn>
                <a:cxn ang="T8">
                  <a:pos x="T4" y="T5"/>
                </a:cxn>
              </a:cxnLst>
              <a:rect l="T9" t="T10" r="T11" b="T12"/>
              <a:pathLst>
                <a:path w="149" h="67">
                  <a:moveTo>
                    <a:pt x="148" y="0"/>
                  </a:moveTo>
                  <a:lnTo>
                    <a:pt x="148" y="66"/>
                  </a:lnTo>
                  <a:lnTo>
                    <a:pt x="0" y="66"/>
                  </a:lnTo>
                </a:path>
              </a:pathLst>
            </a:custGeom>
            <a:solidFill>
              <a:srgbClr val="FF3300"/>
            </a:solidFill>
            <a:ln w="12700" cap="rnd">
              <a:solidFill>
                <a:srgbClr val="000000"/>
              </a:solidFill>
              <a:round/>
              <a:headEnd type="none" w="sm" len="sm"/>
              <a:tailEnd type="none" w="sm" len="sm"/>
            </a:ln>
          </p:spPr>
          <p:txBody>
            <a:bodyPr/>
            <a:lstStyle/>
            <a:p>
              <a:endParaRPr lang="hu-HU"/>
            </a:p>
          </p:txBody>
        </p:sp>
        <p:sp>
          <p:nvSpPr>
            <p:cNvPr id="7407" name="Freeform 148">
              <a:extLst>
                <a:ext uri="{FF2B5EF4-FFF2-40B4-BE49-F238E27FC236}">
                  <a16:creationId xmlns:a16="http://schemas.microsoft.com/office/drawing/2014/main" id="{8A2D1224-7607-40F0-80E7-B0BEF95595CA}"/>
                </a:ext>
              </a:extLst>
            </p:cNvPr>
            <p:cNvSpPr>
              <a:spLocks/>
            </p:cNvSpPr>
            <p:nvPr/>
          </p:nvSpPr>
          <p:spPr bwMode="auto">
            <a:xfrm>
              <a:off x="3124" y="1815"/>
              <a:ext cx="149" cy="67"/>
            </a:xfrm>
            <a:custGeom>
              <a:avLst/>
              <a:gdLst>
                <a:gd name="T0" fmla="*/ 0 w 149"/>
                <a:gd name="T1" fmla="*/ 66 h 67"/>
                <a:gd name="T2" fmla="*/ 0 w 149"/>
                <a:gd name="T3" fmla="*/ 0 h 67"/>
                <a:gd name="T4" fmla="*/ 148 w 149"/>
                <a:gd name="T5" fmla="*/ 0 h 67"/>
                <a:gd name="T6" fmla="*/ 0 60000 65536"/>
                <a:gd name="T7" fmla="*/ 0 60000 65536"/>
                <a:gd name="T8" fmla="*/ 0 60000 65536"/>
                <a:gd name="T9" fmla="*/ 0 w 149"/>
                <a:gd name="T10" fmla="*/ 0 h 67"/>
                <a:gd name="T11" fmla="*/ 149 w 149"/>
                <a:gd name="T12" fmla="*/ 67 h 67"/>
              </a:gdLst>
              <a:ahLst/>
              <a:cxnLst>
                <a:cxn ang="T6">
                  <a:pos x="T0" y="T1"/>
                </a:cxn>
                <a:cxn ang="T7">
                  <a:pos x="T2" y="T3"/>
                </a:cxn>
                <a:cxn ang="T8">
                  <a:pos x="T4" y="T5"/>
                </a:cxn>
              </a:cxnLst>
              <a:rect l="T9" t="T10" r="T11" b="T12"/>
              <a:pathLst>
                <a:path w="149" h="67">
                  <a:moveTo>
                    <a:pt x="0" y="66"/>
                  </a:moveTo>
                  <a:lnTo>
                    <a:pt x="0" y="0"/>
                  </a:lnTo>
                  <a:lnTo>
                    <a:pt x="148" y="0"/>
                  </a:lnTo>
                </a:path>
              </a:pathLst>
            </a:custGeom>
            <a:solidFill>
              <a:srgbClr val="FF3300"/>
            </a:solidFill>
            <a:ln w="12700" cap="rnd">
              <a:solidFill>
                <a:srgbClr val="DDDDDD"/>
              </a:solidFill>
              <a:round/>
              <a:headEnd type="none" w="sm" len="sm"/>
              <a:tailEnd type="none" w="sm" len="sm"/>
            </a:ln>
          </p:spPr>
          <p:txBody>
            <a:bodyPr/>
            <a:lstStyle/>
            <a:p>
              <a:endParaRPr lang="hu-HU"/>
            </a:p>
          </p:txBody>
        </p:sp>
      </p:grpSp>
      <p:grpSp>
        <p:nvGrpSpPr>
          <p:cNvPr id="7218" name="Group 149">
            <a:extLst>
              <a:ext uri="{FF2B5EF4-FFF2-40B4-BE49-F238E27FC236}">
                <a16:creationId xmlns:a16="http://schemas.microsoft.com/office/drawing/2014/main" id="{B7FA86D3-930B-4397-9128-B39D4CC94C90}"/>
              </a:ext>
            </a:extLst>
          </p:cNvPr>
          <p:cNvGrpSpPr>
            <a:grpSpLocks/>
          </p:cNvGrpSpPr>
          <p:nvPr/>
        </p:nvGrpSpPr>
        <p:grpSpPr bwMode="auto">
          <a:xfrm>
            <a:off x="5235575" y="2881313"/>
            <a:ext cx="596900" cy="106362"/>
            <a:chOff x="3298" y="1815"/>
            <a:chExt cx="376" cy="67"/>
          </a:xfrm>
        </p:grpSpPr>
        <p:sp>
          <p:nvSpPr>
            <p:cNvPr id="7404" name="Freeform 150">
              <a:extLst>
                <a:ext uri="{FF2B5EF4-FFF2-40B4-BE49-F238E27FC236}">
                  <a16:creationId xmlns:a16="http://schemas.microsoft.com/office/drawing/2014/main" id="{74A86351-F26C-43B3-8057-2F447F4AF9BC}"/>
                </a:ext>
              </a:extLst>
            </p:cNvPr>
            <p:cNvSpPr>
              <a:spLocks/>
            </p:cNvSpPr>
            <p:nvPr/>
          </p:nvSpPr>
          <p:spPr bwMode="auto">
            <a:xfrm>
              <a:off x="3298" y="1815"/>
              <a:ext cx="376" cy="67"/>
            </a:xfrm>
            <a:custGeom>
              <a:avLst/>
              <a:gdLst>
                <a:gd name="T0" fmla="*/ 375 w 376"/>
                <a:gd name="T1" fmla="*/ 0 h 67"/>
                <a:gd name="T2" fmla="*/ 375 w 376"/>
                <a:gd name="T3" fmla="*/ 66 h 67"/>
                <a:gd name="T4" fmla="*/ 0 w 376"/>
                <a:gd name="T5" fmla="*/ 66 h 67"/>
                <a:gd name="T6" fmla="*/ 0 60000 65536"/>
                <a:gd name="T7" fmla="*/ 0 60000 65536"/>
                <a:gd name="T8" fmla="*/ 0 60000 65536"/>
                <a:gd name="T9" fmla="*/ 0 w 376"/>
                <a:gd name="T10" fmla="*/ 0 h 67"/>
                <a:gd name="T11" fmla="*/ 376 w 376"/>
                <a:gd name="T12" fmla="*/ 67 h 67"/>
              </a:gdLst>
              <a:ahLst/>
              <a:cxnLst>
                <a:cxn ang="T6">
                  <a:pos x="T0" y="T1"/>
                </a:cxn>
                <a:cxn ang="T7">
                  <a:pos x="T2" y="T3"/>
                </a:cxn>
                <a:cxn ang="T8">
                  <a:pos x="T4" y="T5"/>
                </a:cxn>
              </a:cxnLst>
              <a:rect l="T9" t="T10" r="T11" b="T12"/>
              <a:pathLst>
                <a:path w="376" h="67">
                  <a:moveTo>
                    <a:pt x="375" y="0"/>
                  </a:moveTo>
                  <a:lnTo>
                    <a:pt x="375" y="66"/>
                  </a:lnTo>
                  <a:lnTo>
                    <a:pt x="0" y="66"/>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05" name="Freeform 151">
              <a:extLst>
                <a:ext uri="{FF2B5EF4-FFF2-40B4-BE49-F238E27FC236}">
                  <a16:creationId xmlns:a16="http://schemas.microsoft.com/office/drawing/2014/main" id="{99259112-27AC-4C78-A46C-672C17578415}"/>
                </a:ext>
              </a:extLst>
            </p:cNvPr>
            <p:cNvSpPr>
              <a:spLocks/>
            </p:cNvSpPr>
            <p:nvPr/>
          </p:nvSpPr>
          <p:spPr bwMode="auto">
            <a:xfrm>
              <a:off x="3298" y="1815"/>
              <a:ext cx="376" cy="67"/>
            </a:xfrm>
            <a:custGeom>
              <a:avLst/>
              <a:gdLst>
                <a:gd name="T0" fmla="*/ 0 w 376"/>
                <a:gd name="T1" fmla="*/ 66 h 67"/>
                <a:gd name="T2" fmla="*/ 0 w 376"/>
                <a:gd name="T3" fmla="*/ 0 h 67"/>
                <a:gd name="T4" fmla="*/ 375 w 376"/>
                <a:gd name="T5" fmla="*/ 0 h 67"/>
                <a:gd name="T6" fmla="*/ 0 60000 65536"/>
                <a:gd name="T7" fmla="*/ 0 60000 65536"/>
                <a:gd name="T8" fmla="*/ 0 60000 65536"/>
                <a:gd name="T9" fmla="*/ 0 w 376"/>
                <a:gd name="T10" fmla="*/ 0 h 67"/>
                <a:gd name="T11" fmla="*/ 376 w 376"/>
                <a:gd name="T12" fmla="*/ 67 h 67"/>
              </a:gdLst>
              <a:ahLst/>
              <a:cxnLst>
                <a:cxn ang="T6">
                  <a:pos x="T0" y="T1"/>
                </a:cxn>
                <a:cxn ang="T7">
                  <a:pos x="T2" y="T3"/>
                </a:cxn>
                <a:cxn ang="T8">
                  <a:pos x="T4" y="T5"/>
                </a:cxn>
              </a:cxnLst>
              <a:rect l="T9" t="T10" r="T11" b="T12"/>
              <a:pathLst>
                <a:path w="376" h="67">
                  <a:moveTo>
                    <a:pt x="0" y="66"/>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19" name="Group 152">
            <a:extLst>
              <a:ext uri="{FF2B5EF4-FFF2-40B4-BE49-F238E27FC236}">
                <a16:creationId xmlns:a16="http://schemas.microsoft.com/office/drawing/2014/main" id="{D55B4C0A-3F16-4F90-9D38-E58E55D900FD}"/>
              </a:ext>
            </a:extLst>
          </p:cNvPr>
          <p:cNvGrpSpPr>
            <a:grpSpLocks/>
          </p:cNvGrpSpPr>
          <p:nvPr/>
        </p:nvGrpSpPr>
        <p:grpSpPr bwMode="auto">
          <a:xfrm>
            <a:off x="4557713" y="2759075"/>
            <a:ext cx="1273175" cy="82550"/>
            <a:chOff x="2871" y="1738"/>
            <a:chExt cx="802" cy="52"/>
          </a:xfrm>
        </p:grpSpPr>
        <p:sp>
          <p:nvSpPr>
            <p:cNvPr id="7401" name="Rectangle 153">
              <a:extLst>
                <a:ext uri="{FF2B5EF4-FFF2-40B4-BE49-F238E27FC236}">
                  <a16:creationId xmlns:a16="http://schemas.microsoft.com/office/drawing/2014/main" id="{470FA3DA-5F86-42B9-BE68-BFB1A647E182}"/>
                </a:ext>
              </a:extLst>
            </p:cNvPr>
            <p:cNvSpPr>
              <a:spLocks noChangeArrowheads="1"/>
            </p:cNvSpPr>
            <p:nvPr/>
          </p:nvSpPr>
          <p:spPr bwMode="auto">
            <a:xfrm>
              <a:off x="2871" y="1738"/>
              <a:ext cx="22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02" name="Rectangle 154">
              <a:extLst>
                <a:ext uri="{FF2B5EF4-FFF2-40B4-BE49-F238E27FC236}">
                  <a16:creationId xmlns:a16="http://schemas.microsoft.com/office/drawing/2014/main" id="{26411F2C-364F-475B-ACB1-2CEF15FE0A76}"/>
                </a:ext>
              </a:extLst>
            </p:cNvPr>
            <p:cNvSpPr>
              <a:spLocks noChangeArrowheads="1"/>
            </p:cNvSpPr>
            <p:nvPr/>
          </p:nvSpPr>
          <p:spPr bwMode="auto">
            <a:xfrm>
              <a:off x="3124" y="1738"/>
              <a:ext cx="148"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403" name="Rectangle 155">
              <a:extLst>
                <a:ext uri="{FF2B5EF4-FFF2-40B4-BE49-F238E27FC236}">
                  <a16:creationId xmlns:a16="http://schemas.microsoft.com/office/drawing/2014/main" id="{D013DBB5-BAC3-4735-8AA4-964DB0348078}"/>
                </a:ext>
              </a:extLst>
            </p:cNvPr>
            <p:cNvSpPr>
              <a:spLocks noChangeArrowheads="1"/>
            </p:cNvSpPr>
            <p:nvPr/>
          </p:nvSpPr>
          <p:spPr bwMode="auto">
            <a:xfrm>
              <a:off x="3307" y="1738"/>
              <a:ext cx="36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20" name="Group 156">
            <a:extLst>
              <a:ext uri="{FF2B5EF4-FFF2-40B4-BE49-F238E27FC236}">
                <a16:creationId xmlns:a16="http://schemas.microsoft.com/office/drawing/2014/main" id="{DEA00A4D-BB3B-4D7B-A5F1-7E8D4C449842}"/>
              </a:ext>
            </a:extLst>
          </p:cNvPr>
          <p:cNvGrpSpPr>
            <a:grpSpLocks/>
          </p:cNvGrpSpPr>
          <p:nvPr/>
        </p:nvGrpSpPr>
        <p:grpSpPr bwMode="auto">
          <a:xfrm>
            <a:off x="4557713" y="2746375"/>
            <a:ext cx="360362" cy="107950"/>
            <a:chOff x="2871" y="1730"/>
            <a:chExt cx="227" cy="68"/>
          </a:xfrm>
        </p:grpSpPr>
        <p:sp>
          <p:nvSpPr>
            <p:cNvPr id="7399" name="Freeform 157">
              <a:extLst>
                <a:ext uri="{FF2B5EF4-FFF2-40B4-BE49-F238E27FC236}">
                  <a16:creationId xmlns:a16="http://schemas.microsoft.com/office/drawing/2014/main" id="{ECB0BC62-1F5C-4063-842D-F7A217A85B1A}"/>
                </a:ext>
              </a:extLst>
            </p:cNvPr>
            <p:cNvSpPr>
              <a:spLocks/>
            </p:cNvSpPr>
            <p:nvPr/>
          </p:nvSpPr>
          <p:spPr bwMode="auto">
            <a:xfrm>
              <a:off x="2871" y="1730"/>
              <a:ext cx="227" cy="68"/>
            </a:xfrm>
            <a:custGeom>
              <a:avLst/>
              <a:gdLst>
                <a:gd name="T0" fmla="*/ 226 w 227"/>
                <a:gd name="T1" fmla="*/ 0 h 68"/>
                <a:gd name="T2" fmla="*/ 226 w 227"/>
                <a:gd name="T3" fmla="*/ 67 h 68"/>
                <a:gd name="T4" fmla="*/ 0 w 227"/>
                <a:gd name="T5" fmla="*/ 67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226" y="0"/>
                  </a:moveTo>
                  <a:lnTo>
                    <a:pt x="226"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400" name="Freeform 158">
              <a:extLst>
                <a:ext uri="{FF2B5EF4-FFF2-40B4-BE49-F238E27FC236}">
                  <a16:creationId xmlns:a16="http://schemas.microsoft.com/office/drawing/2014/main" id="{D1CA2066-1891-4F17-9511-E81EAB4DA708}"/>
                </a:ext>
              </a:extLst>
            </p:cNvPr>
            <p:cNvSpPr>
              <a:spLocks/>
            </p:cNvSpPr>
            <p:nvPr/>
          </p:nvSpPr>
          <p:spPr bwMode="auto">
            <a:xfrm>
              <a:off x="2871" y="1730"/>
              <a:ext cx="227" cy="68"/>
            </a:xfrm>
            <a:custGeom>
              <a:avLst/>
              <a:gdLst>
                <a:gd name="T0" fmla="*/ 0 w 227"/>
                <a:gd name="T1" fmla="*/ 67 h 68"/>
                <a:gd name="T2" fmla="*/ 0 w 227"/>
                <a:gd name="T3" fmla="*/ 0 h 68"/>
                <a:gd name="T4" fmla="*/ 226 w 227"/>
                <a:gd name="T5" fmla="*/ 0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0" y="67"/>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21" name="Group 159">
            <a:extLst>
              <a:ext uri="{FF2B5EF4-FFF2-40B4-BE49-F238E27FC236}">
                <a16:creationId xmlns:a16="http://schemas.microsoft.com/office/drawing/2014/main" id="{4D67DF54-1C97-4190-A773-09D5EAAFF421}"/>
              </a:ext>
            </a:extLst>
          </p:cNvPr>
          <p:cNvGrpSpPr>
            <a:grpSpLocks/>
          </p:cNvGrpSpPr>
          <p:nvPr/>
        </p:nvGrpSpPr>
        <p:grpSpPr bwMode="auto">
          <a:xfrm>
            <a:off x="4959350" y="2746375"/>
            <a:ext cx="236538" cy="107950"/>
            <a:chOff x="3124" y="1730"/>
            <a:chExt cx="149" cy="68"/>
          </a:xfrm>
        </p:grpSpPr>
        <p:sp>
          <p:nvSpPr>
            <p:cNvPr id="7397" name="Freeform 160">
              <a:extLst>
                <a:ext uri="{FF2B5EF4-FFF2-40B4-BE49-F238E27FC236}">
                  <a16:creationId xmlns:a16="http://schemas.microsoft.com/office/drawing/2014/main" id="{240B40C5-8B37-4F0A-9B62-D68BB8792719}"/>
                </a:ext>
              </a:extLst>
            </p:cNvPr>
            <p:cNvSpPr>
              <a:spLocks/>
            </p:cNvSpPr>
            <p:nvPr/>
          </p:nvSpPr>
          <p:spPr bwMode="auto">
            <a:xfrm>
              <a:off x="3124" y="1730"/>
              <a:ext cx="149" cy="68"/>
            </a:xfrm>
            <a:custGeom>
              <a:avLst/>
              <a:gdLst>
                <a:gd name="T0" fmla="*/ 148 w 149"/>
                <a:gd name="T1" fmla="*/ 0 h 68"/>
                <a:gd name="T2" fmla="*/ 148 w 149"/>
                <a:gd name="T3" fmla="*/ 67 h 68"/>
                <a:gd name="T4" fmla="*/ 0 w 149"/>
                <a:gd name="T5" fmla="*/ 67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148" y="0"/>
                  </a:moveTo>
                  <a:lnTo>
                    <a:pt x="148" y="67"/>
                  </a:lnTo>
                  <a:lnTo>
                    <a:pt x="0" y="67"/>
                  </a:lnTo>
                </a:path>
              </a:pathLst>
            </a:custGeom>
            <a:solidFill>
              <a:srgbClr val="FF3300"/>
            </a:solidFill>
            <a:ln w="12700" cap="rnd">
              <a:solidFill>
                <a:srgbClr val="000000"/>
              </a:solidFill>
              <a:round/>
              <a:headEnd type="none" w="sm" len="sm"/>
              <a:tailEnd type="none" w="sm" len="sm"/>
            </a:ln>
          </p:spPr>
          <p:txBody>
            <a:bodyPr/>
            <a:lstStyle/>
            <a:p>
              <a:endParaRPr lang="hu-HU"/>
            </a:p>
          </p:txBody>
        </p:sp>
        <p:sp>
          <p:nvSpPr>
            <p:cNvPr id="7398" name="Freeform 161">
              <a:extLst>
                <a:ext uri="{FF2B5EF4-FFF2-40B4-BE49-F238E27FC236}">
                  <a16:creationId xmlns:a16="http://schemas.microsoft.com/office/drawing/2014/main" id="{2E55C9BD-0157-4AC7-A016-878D869A84C3}"/>
                </a:ext>
              </a:extLst>
            </p:cNvPr>
            <p:cNvSpPr>
              <a:spLocks/>
            </p:cNvSpPr>
            <p:nvPr/>
          </p:nvSpPr>
          <p:spPr bwMode="auto">
            <a:xfrm>
              <a:off x="3124" y="1730"/>
              <a:ext cx="149" cy="68"/>
            </a:xfrm>
            <a:custGeom>
              <a:avLst/>
              <a:gdLst>
                <a:gd name="T0" fmla="*/ 0 w 149"/>
                <a:gd name="T1" fmla="*/ 67 h 68"/>
                <a:gd name="T2" fmla="*/ 0 w 149"/>
                <a:gd name="T3" fmla="*/ 0 h 68"/>
                <a:gd name="T4" fmla="*/ 148 w 149"/>
                <a:gd name="T5" fmla="*/ 0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0" y="67"/>
                  </a:moveTo>
                  <a:lnTo>
                    <a:pt x="0" y="0"/>
                  </a:lnTo>
                  <a:lnTo>
                    <a:pt x="148" y="0"/>
                  </a:lnTo>
                </a:path>
              </a:pathLst>
            </a:custGeom>
            <a:solidFill>
              <a:srgbClr val="FF3300"/>
            </a:solidFill>
            <a:ln w="12700" cap="rnd">
              <a:solidFill>
                <a:srgbClr val="DDDDDD"/>
              </a:solidFill>
              <a:round/>
              <a:headEnd type="none" w="sm" len="sm"/>
              <a:tailEnd type="none" w="sm" len="sm"/>
            </a:ln>
          </p:spPr>
          <p:txBody>
            <a:bodyPr/>
            <a:lstStyle/>
            <a:p>
              <a:endParaRPr lang="hu-HU"/>
            </a:p>
          </p:txBody>
        </p:sp>
      </p:grpSp>
      <p:grpSp>
        <p:nvGrpSpPr>
          <p:cNvPr id="7222" name="Group 162">
            <a:extLst>
              <a:ext uri="{FF2B5EF4-FFF2-40B4-BE49-F238E27FC236}">
                <a16:creationId xmlns:a16="http://schemas.microsoft.com/office/drawing/2014/main" id="{E74FDEAB-A775-465D-B8FB-799B320D427B}"/>
              </a:ext>
            </a:extLst>
          </p:cNvPr>
          <p:cNvGrpSpPr>
            <a:grpSpLocks/>
          </p:cNvGrpSpPr>
          <p:nvPr/>
        </p:nvGrpSpPr>
        <p:grpSpPr bwMode="auto">
          <a:xfrm>
            <a:off x="5235575" y="2746375"/>
            <a:ext cx="596900" cy="107950"/>
            <a:chOff x="3298" y="1730"/>
            <a:chExt cx="376" cy="68"/>
          </a:xfrm>
        </p:grpSpPr>
        <p:sp>
          <p:nvSpPr>
            <p:cNvPr id="7395" name="Freeform 163">
              <a:extLst>
                <a:ext uri="{FF2B5EF4-FFF2-40B4-BE49-F238E27FC236}">
                  <a16:creationId xmlns:a16="http://schemas.microsoft.com/office/drawing/2014/main" id="{CADA2171-0101-4266-9A10-60AAB9BA849F}"/>
                </a:ext>
              </a:extLst>
            </p:cNvPr>
            <p:cNvSpPr>
              <a:spLocks/>
            </p:cNvSpPr>
            <p:nvPr/>
          </p:nvSpPr>
          <p:spPr bwMode="auto">
            <a:xfrm>
              <a:off x="3298" y="1730"/>
              <a:ext cx="376" cy="68"/>
            </a:xfrm>
            <a:custGeom>
              <a:avLst/>
              <a:gdLst>
                <a:gd name="T0" fmla="*/ 375 w 376"/>
                <a:gd name="T1" fmla="*/ 0 h 68"/>
                <a:gd name="T2" fmla="*/ 375 w 376"/>
                <a:gd name="T3" fmla="*/ 67 h 68"/>
                <a:gd name="T4" fmla="*/ 0 w 376"/>
                <a:gd name="T5" fmla="*/ 67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375" y="0"/>
                  </a:moveTo>
                  <a:lnTo>
                    <a:pt x="375"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96" name="Freeform 164">
              <a:extLst>
                <a:ext uri="{FF2B5EF4-FFF2-40B4-BE49-F238E27FC236}">
                  <a16:creationId xmlns:a16="http://schemas.microsoft.com/office/drawing/2014/main" id="{22A33529-E9F4-48A0-AB9F-91AE36ED086F}"/>
                </a:ext>
              </a:extLst>
            </p:cNvPr>
            <p:cNvSpPr>
              <a:spLocks/>
            </p:cNvSpPr>
            <p:nvPr/>
          </p:nvSpPr>
          <p:spPr bwMode="auto">
            <a:xfrm>
              <a:off x="3298" y="1730"/>
              <a:ext cx="376" cy="68"/>
            </a:xfrm>
            <a:custGeom>
              <a:avLst/>
              <a:gdLst>
                <a:gd name="T0" fmla="*/ 0 w 376"/>
                <a:gd name="T1" fmla="*/ 67 h 68"/>
                <a:gd name="T2" fmla="*/ 0 w 376"/>
                <a:gd name="T3" fmla="*/ 0 h 68"/>
                <a:gd name="T4" fmla="*/ 375 w 376"/>
                <a:gd name="T5" fmla="*/ 0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0" y="67"/>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23" name="Group 165">
            <a:extLst>
              <a:ext uri="{FF2B5EF4-FFF2-40B4-BE49-F238E27FC236}">
                <a16:creationId xmlns:a16="http://schemas.microsoft.com/office/drawing/2014/main" id="{54BBDD82-8E4E-4B5A-B7E4-EABF5EBAB4B0}"/>
              </a:ext>
            </a:extLst>
          </p:cNvPr>
          <p:cNvGrpSpPr>
            <a:grpSpLocks/>
          </p:cNvGrpSpPr>
          <p:nvPr/>
        </p:nvGrpSpPr>
        <p:grpSpPr bwMode="auto">
          <a:xfrm>
            <a:off x="4557713" y="2624138"/>
            <a:ext cx="1273175" cy="85725"/>
            <a:chOff x="2871" y="1653"/>
            <a:chExt cx="802" cy="54"/>
          </a:xfrm>
        </p:grpSpPr>
        <p:sp>
          <p:nvSpPr>
            <p:cNvPr id="7392" name="Rectangle 166">
              <a:extLst>
                <a:ext uri="{FF2B5EF4-FFF2-40B4-BE49-F238E27FC236}">
                  <a16:creationId xmlns:a16="http://schemas.microsoft.com/office/drawing/2014/main" id="{3A4AC053-8AE0-4D01-9BAE-25EECA4BC175}"/>
                </a:ext>
              </a:extLst>
            </p:cNvPr>
            <p:cNvSpPr>
              <a:spLocks noChangeArrowheads="1"/>
            </p:cNvSpPr>
            <p:nvPr/>
          </p:nvSpPr>
          <p:spPr bwMode="auto">
            <a:xfrm>
              <a:off x="2871" y="1653"/>
              <a:ext cx="226" cy="54"/>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93" name="Rectangle 167">
              <a:extLst>
                <a:ext uri="{FF2B5EF4-FFF2-40B4-BE49-F238E27FC236}">
                  <a16:creationId xmlns:a16="http://schemas.microsoft.com/office/drawing/2014/main" id="{0D708E7F-34AA-459C-80F0-BF212F7BA9D9}"/>
                </a:ext>
              </a:extLst>
            </p:cNvPr>
            <p:cNvSpPr>
              <a:spLocks noChangeArrowheads="1"/>
            </p:cNvSpPr>
            <p:nvPr/>
          </p:nvSpPr>
          <p:spPr bwMode="auto">
            <a:xfrm>
              <a:off x="3124" y="1653"/>
              <a:ext cx="148" cy="54"/>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94" name="Rectangle 168">
              <a:extLst>
                <a:ext uri="{FF2B5EF4-FFF2-40B4-BE49-F238E27FC236}">
                  <a16:creationId xmlns:a16="http://schemas.microsoft.com/office/drawing/2014/main" id="{E9AB5ED7-9F2A-4AF2-845D-9FB5CB5554A5}"/>
                </a:ext>
              </a:extLst>
            </p:cNvPr>
            <p:cNvSpPr>
              <a:spLocks noChangeArrowheads="1"/>
            </p:cNvSpPr>
            <p:nvPr/>
          </p:nvSpPr>
          <p:spPr bwMode="auto">
            <a:xfrm>
              <a:off x="3307" y="1653"/>
              <a:ext cx="366" cy="54"/>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24" name="Group 169">
            <a:extLst>
              <a:ext uri="{FF2B5EF4-FFF2-40B4-BE49-F238E27FC236}">
                <a16:creationId xmlns:a16="http://schemas.microsoft.com/office/drawing/2014/main" id="{5BD01215-09C2-4B5B-B48E-E9503CBBBE15}"/>
              </a:ext>
            </a:extLst>
          </p:cNvPr>
          <p:cNvGrpSpPr>
            <a:grpSpLocks/>
          </p:cNvGrpSpPr>
          <p:nvPr/>
        </p:nvGrpSpPr>
        <p:grpSpPr bwMode="auto">
          <a:xfrm>
            <a:off x="4557713" y="2611438"/>
            <a:ext cx="360362" cy="109537"/>
            <a:chOff x="2871" y="1645"/>
            <a:chExt cx="227" cy="69"/>
          </a:xfrm>
        </p:grpSpPr>
        <p:sp>
          <p:nvSpPr>
            <p:cNvPr id="7390" name="Freeform 170">
              <a:extLst>
                <a:ext uri="{FF2B5EF4-FFF2-40B4-BE49-F238E27FC236}">
                  <a16:creationId xmlns:a16="http://schemas.microsoft.com/office/drawing/2014/main" id="{C48F4102-912B-4A87-8F24-EBFF6602735A}"/>
                </a:ext>
              </a:extLst>
            </p:cNvPr>
            <p:cNvSpPr>
              <a:spLocks/>
            </p:cNvSpPr>
            <p:nvPr/>
          </p:nvSpPr>
          <p:spPr bwMode="auto">
            <a:xfrm>
              <a:off x="2871" y="1645"/>
              <a:ext cx="227" cy="69"/>
            </a:xfrm>
            <a:custGeom>
              <a:avLst/>
              <a:gdLst>
                <a:gd name="T0" fmla="*/ 226 w 227"/>
                <a:gd name="T1" fmla="*/ 0 h 69"/>
                <a:gd name="T2" fmla="*/ 226 w 227"/>
                <a:gd name="T3" fmla="*/ 68 h 69"/>
                <a:gd name="T4" fmla="*/ 0 w 227"/>
                <a:gd name="T5" fmla="*/ 68 h 69"/>
                <a:gd name="T6" fmla="*/ 0 60000 65536"/>
                <a:gd name="T7" fmla="*/ 0 60000 65536"/>
                <a:gd name="T8" fmla="*/ 0 60000 65536"/>
                <a:gd name="T9" fmla="*/ 0 w 227"/>
                <a:gd name="T10" fmla="*/ 0 h 69"/>
                <a:gd name="T11" fmla="*/ 227 w 227"/>
                <a:gd name="T12" fmla="*/ 69 h 69"/>
              </a:gdLst>
              <a:ahLst/>
              <a:cxnLst>
                <a:cxn ang="T6">
                  <a:pos x="T0" y="T1"/>
                </a:cxn>
                <a:cxn ang="T7">
                  <a:pos x="T2" y="T3"/>
                </a:cxn>
                <a:cxn ang="T8">
                  <a:pos x="T4" y="T5"/>
                </a:cxn>
              </a:cxnLst>
              <a:rect l="T9" t="T10" r="T11" b="T12"/>
              <a:pathLst>
                <a:path w="227" h="69">
                  <a:moveTo>
                    <a:pt x="226" y="0"/>
                  </a:moveTo>
                  <a:lnTo>
                    <a:pt x="226" y="68"/>
                  </a:lnTo>
                  <a:lnTo>
                    <a:pt x="0" y="68"/>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91" name="Freeform 171">
              <a:extLst>
                <a:ext uri="{FF2B5EF4-FFF2-40B4-BE49-F238E27FC236}">
                  <a16:creationId xmlns:a16="http://schemas.microsoft.com/office/drawing/2014/main" id="{16A1D2D3-4241-46E9-8A52-0C84B9585676}"/>
                </a:ext>
              </a:extLst>
            </p:cNvPr>
            <p:cNvSpPr>
              <a:spLocks/>
            </p:cNvSpPr>
            <p:nvPr/>
          </p:nvSpPr>
          <p:spPr bwMode="auto">
            <a:xfrm>
              <a:off x="2871" y="1645"/>
              <a:ext cx="227" cy="69"/>
            </a:xfrm>
            <a:custGeom>
              <a:avLst/>
              <a:gdLst>
                <a:gd name="T0" fmla="*/ 0 w 227"/>
                <a:gd name="T1" fmla="*/ 68 h 69"/>
                <a:gd name="T2" fmla="*/ 0 w 227"/>
                <a:gd name="T3" fmla="*/ 0 h 69"/>
                <a:gd name="T4" fmla="*/ 226 w 227"/>
                <a:gd name="T5" fmla="*/ 0 h 69"/>
                <a:gd name="T6" fmla="*/ 0 60000 65536"/>
                <a:gd name="T7" fmla="*/ 0 60000 65536"/>
                <a:gd name="T8" fmla="*/ 0 60000 65536"/>
                <a:gd name="T9" fmla="*/ 0 w 227"/>
                <a:gd name="T10" fmla="*/ 0 h 69"/>
                <a:gd name="T11" fmla="*/ 227 w 227"/>
                <a:gd name="T12" fmla="*/ 69 h 69"/>
              </a:gdLst>
              <a:ahLst/>
              <a:cxnLst>
                <a:cxn ang="T6">
                  <a:pos x="T0" y="T1"/>
                </a:cxn>
                <a:cxn ang="T7">
                  <a:pos x="T2" y="T3"/>
                </a:cxn>
                <a:cxn ang="T8">
                  <a:pos x="T4" y="T5"/>
                </a:cxn>
              </a:cxnLst>
              <a:rect l="T9" t="T10" r="T11" b="T12"/>
              <a:pathLst>
                <a:path w="227" h="69">
                  <a:moveTo>
                    <a:pt x="0" y="68"/>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25" name="Group 172">
            <a:extLst>
              <a:ext uri="{FF2B5EF4-FFF2-40B4-BE49-F238E27FC236}">
                <a16:creationId xmlns:a16="http://schemas.microsoft.com/office/drawing/2014/main" id="{3C7D9A81-F0EC-439D-BB0B-BCBC8A8EF3DB}"/>
              </a:ext>
            </a:extLst>
          </p:cNvPr>
          <p:cNvGrpSpPr>
            <a:grpSpLocks/>
          </p:cNvGrpSpPr>
          <p:nvPr/>
        </p:nvGrpSpPr>
        <p:grpSpPr bwMode="auto">
          <a:xfrm>
            <a:off x="4959350" y="2611438"/>
            <a:ext cx="236538" cy="109537"/>
            <a:chOff x="3124" y="1645"/>
            <a:chExt cx="149" cy="69"/>
          </a:xfrm>
        </p:grpSpPr>
        <p:sp>
          <p:nvSpPr>
            <p:cNvPr id="7388" name="Freeform 173">
              <a:extLst>
                <a:ext uri="{FF2B5EF4-FFF2-40B4-BE49-F238E27FC236}">
                  <a16:creationId xmlns:a16="http://schemas.microsoft.com/office/drawing/2014/main" id="{9E6AD13E-654C-4B1F-8BCF-12C6043DEF93}"/>
                </a:ext>
              </a:extLst>
            </p:cNvPr>
            <p:cNvSpPr>
              <a:spLocks/>
            </p:cNvSpPr>
            <p:nvPr/>
          </p:nvSpPr>
          <p:spPr bwMode="auto">
            <a:xfrm>
              <a:off x="3124" y="1645"/>
              <a:ext cx="149" cy="69"/>
            </a:xfrm>
            <a:custGeom>
              <a:avLst/>
              <a:gdLst>
                <a:gd name="T0" fmla="*/ 148 w 149"/>
                <a:gd name="T1" fmla="*/ 0 h 69"/>
                <a:gd name="T2" fmla="*/ 148 w 149"/>
                <a:gd name="T3" fmla="*/ 68 h 69"/>
                <a:gd name="T4" fmla="*/ 0 w 149"/>
                <a:gd name="T5" fmla="*/ 68 h 69"/>
                <a:gd name="T6" fmla="*/ 0 60000 65536"/>
                <a:gd name="T7" fmla="*/ 0 60000 65536"/>
                <a:gd name="T8" fmla="*/ 0 60000 65536"/>
                <a:gd name="T9" fmla="*/ 0 w 149"/>
                <a:gd name="T10" fmla="*/ 0 h 69"/>
                <a:gd name="T11" fmla="*/ 149 w 149"/>
                <a:gd name="T12" fmla="*/ 69 h 69"/>
              </a:gdLst>
              <a:ahLst/>
              <a:cxnLst>
                <a:cxn ang="T6">
                  <a:pos x="T0" y="T1"/>
                </a:cxn>
                <a:cxn ang="T7">
                  <a:pos x="T2" y="T3"/>
                </a:cxn>
                <a:cxn ang="T8">
                  <a:pos x="T4" y="T5"/>
                </a:cxn>
              </a:cxnLst>
              <a:rect l="T9" t="T10" r="T11" b="T12"/>
              <a:pathLst>
                <a:path w="149" h="69">
                  <a:moveTo>
                    <a:pt x="148" y="0"/>
                  </a:moveTo>
                  <a:lnTo>
                    <a:pt x="148" y="68"/>
                  </a:lnTo>
                  <a:lnTo>
                    <a:pt x="0" y="68"/>
                  </a:lnTo>
                </a:path>
              </a:pathLst>
            </a:custGeom>
            <a:solidFill>
              <a:srgbClr val="3365FB"/>
            </a:solidFill>
            <a:ln w="12700" cap="rnd">
              <a:solidFill>
                <a:srgbClr val="000000"/>
              </a:solidFill>
              <a:round/>
              <a:headEnd type="none" w="sm" len="sm"/>
              <a:tailEnd type="none" w="sm" len="sm"/>
            </a:ln>
          </p:spPr>
          <p:txBody>
            <a:bodyPr/>
            <a:lstStyle/>
            <a:p>
              <a:endParaRPr lang="hu-HU"/>
            </a:p>
          </p:txBody>
        </p:sp>
        <p:sp>
          <p:nvSpPr>
            <p:cNvPr id="7389" name="Freeform 174">
              <a:extLst>
                <a:ext uri="{FF2B5EF4-FFF2-40B4-BE49-F238E27FC236}">
                  <a16:creationId xmlns:a16="http://schemas.microsoft.com/office/drawing/2014/main" id="{BC893437-1A50-4C0A-9D7C-0B56004AF1C1}"/>
                </a:ext>
              </a:extLst>
            </p:cNvPr>
            <p:cNvSpPr>
              <a:spLocks/>
            </p:cNvSpPr>
            <p:nvPr/>
          </p:nvSpPr>
          <p:spPr bwMode="auto">
            <a:xfrm>
              <a:off x="3124" y="1645"/>
              <a:ext cx="149" cy="69"/>
            </a:xfrm>
            <a:custGeom>
              <a:avLst/>
              <a:gdLst>
                <a:gd name="T0" fmla="*/ 0 w 149"/>
                <a:gd name="T1" fmla="*/ 68 h 69"/>
                <a:gd name="T2" fmla="*/ 0 w 149"/>
                <a:gd name="T3" fmla="*/ 0 h 69"/>
                <a:gd name="T4" fmla="*/ 148 w 149"/>
                <a:gd name="T5" fmla="*/ 0 h 69"/>
                <a:gd name="T6" fmla="*/ 0 60000 65536"/>
                <a:gd name="T7" fmla="*/ 0 60000 65536"/>
                <a:gd name="T8" fmla="*/ 0 60000 65536"/>
                <a:gd name="T9" fmla="*/ 0 w 149"/>
                <a:gd name="T10" fmla="*/ 0 h 69"/>
                <a:gd name="T11" fmla="*/ 149 w 149"/>
                <a:gd name="T12" fmla="*/ 69 h 69"/>
              </a:gdLst>
              <a:ahLst/>
              <a:cxnLst>
                <a:cxn ang="T6">
                  <a:pos x="T0" y="T1"/>
                </a:cxn>
                <a:cxn ang="T7">
                  <a:pos x="T2" y="T3"/>
                </a:cxn>
                <a:cxn ang="T8">
                  <a:pos x="T4" y="T5"/>
                </a:cxn>
              </a:cxnLst>
              <a:rect l="T9" t="T10" r="T11" b="T12"/>
              <a:pathLst>
                <a:path w="149" h="69">
                  <a:moveTo>
                    <a:pt x="0" y="68"/>
                  </a:moveTo>
                  <a:lnTo>
                    <a:pt x="0" y="0"/>
                  </a:lnTo>
                  <a:lnTo>
                    <a:pt x="148" y="0"/>
                  </a:lnTo>
                </a:path>
              </a:pathLst>
            </a:custGeom>
            <a:solidFill>
              <a:srgbClr val="3365FB"/>
            </a:solidFill>
            <a:ln w="12700" cap="rnd">
              <a:solidFill>
                <a:srgbClr val="DDDDDD"/>
              </a:solidFill>
              <a:round/>
              <a:headEnd type="none" w="sm" len="sm"/>
              <a:tailEnd type="none" w="sm" len="sm"/>
            </a:ln>
          </p:spPr>
          <p:txBody>
            <a:bodyPr/>
            <a:lstStyle/>
            <a:p>
              <a:endParaRPr lang="hu-HU"/>
            </a:p>
          </p:txBody>
        </p:sp>
      </p:grpSp>
      <p:grpSp>
        <p:nvGrpSpPr>
          <p:cNvPr id="7226" name="Group 175">
            <a:extLst>
              <a:ext uri="{FF2B5EF4-FFF2-40B4-BE49-F238E27FC236}">
                <a16:creationId xmlns:a16="http://schemas.microsoft.com/office/drawing/2014/main" id="{A52D9431-4C05-41EE-983C-D460DE1FB3AF}"/>
              </a:ext>
            </a:extLst>
          </p:cNvPr>
          <p:cNvGrpSpPr>
            <a:grpSpLocks/>
          </p:cNvGrpSpPr>
          <p:nvPr/>
        </p:nvGrpSpPr>
        <p:grpSpPr bwMode="auto">
          <a:xfrm>
            <a:off x="5235575" y="2611438"/>
            <a:ext cx="596900" cy="109537"/>
            <a:chOff x="3298" y="1645"/>
            <a:chExt cx="376" cy="69"/>
          </a:xfrm>
        </p:grpSpPr>
        <p:sp>
          <p:nvSpPr>
            <p:cNvPr id="7386" name="Freeform 176">
              <a:extLst>
                <a:ext uri="{FF2B5EF4-FFF2-40B4-BE49-F238E27FC236}">
                  <a16:creationId xmlns:a16="http://schemas.microsoft.com/office/drawing/2014/main" id="{35794CED-AC01-45C3-998C-B235157B7AF1}"/>
                </a:ext>
              </a:extLst>
            </p:cNvPr>
            <p:cNvSpPr>
              <a:spLocks/>
            </p:cNvSpPr>
            <p:nvPr/>
          </p:nvSpPr>
          <p:spPr bwMode="auto">
            <a:xfrm>
              <a:off x="3298" y="1645"/>
              <a:ext cx="376" cy="69"/>
            </a:xfrm>
            <a:custGeom>
              <a:avLst/>
              <a:gdLst>
                <a:gd name="T0" fmla="*/ 375 w 376"/>
                <a:gd name="T1" fmla="*/ 0 h 69"/>
                <a:gd name="T2" fmla="*/ 375 w 376"/>
                <a:gd name="T3" fmla="*/ 68 h 69"/>
                <a:gd name="T4" fmla="*/ 0 w 376"/>
                <a:gd name="T5" fmla="*/ 68 h 69"/>
                <a:gd name="T6" fmla="*/ 0 60000 65536"/>
                <a:gd name="T7" fmla="*/ 0 60000 65536"/>
                <a:gd name="T8" fmla="*/ 0 60000 65536"/>
                <a:gd name="T9" fmla="*/ 0 w 376"/>
                <a:gd name="T10" fmla="*/ 0 h 69"/>
                <a:gd name="T11" fmla="*/ 376 w 376"/>
                <a:gd name="T12" fmla="*/ 69 h 69"/>
              </a:gdLst>
              <a:ahLst/>
              <a:cxnLst>
                <a:cxn ang="T6">
                  <a:pos x="T0" y="T1"/>
                </a:cxn>
                <a:cxn ang="T7">
                  <a:pos x="T2" y="T3"/>
                </a:cxn>
                <a:cxn ang="T8">
                  <a:pos x="T4" y="T5"/>
                </a:cxn>
              </a:cxnLst>
              <a:rect l="T9" t="T10" r="T11" b="T12"/>
              <a:pathLst>
                <a:path w="376" h="69">
                  <a:moveTo>
                    <a:pt x="375" y="0"/>
                  </a:moveTo>
                  <a:lnTo>
                    <a:pt x="375" y="68"/>
                  </a:lnTo>
                  <a:lnTo>
                    <a:pt x="0" y="68"/>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87" name="Freeform 177">
              <a:extLst>
                <a:ext uri="{FF2B5EF4-FFF2-40B4-BE49-F238E27FC236}">
                  <a16:creationId xmlns:a16="http://schemas.microsoft.com/office/drawing/2014/main" id="{C3BAB3F8-C3BD-4219-8227-F911D0BEF447}"/>
                </a:ext>
              </a:extLst>
            </p:cNvPr>
            <p:cNvSpPr>
              <a:spLocks/>
            </p:cNvSpPr>
            <p:nvPr/>
          </p:nvSpPr>
          <p:spPr bwMode="auto">
            <a:xfrm>
              <a:off x="3298" y="1645"/>
              <a:ext cx="376" cy="69"/>
            </a:xfrm>
            <a:custGeom>
              <a:avLst/>
              <a:gdLst>
                <a:gd name="T0" fmla="*/ 0 w 376"/>
                <a:gd name="T1" fmla="*/ 68 h 69"/>
                <a:gd name="T2" fmla="*/ 0 w 376"/>
                <a:gd name="T3" fmla="*/ 0 h 69"/>
                <a:gd name="T4" fmla="*/ 375 w 376"/>
                <a:gd name="T5" fmla="*/ 0 h 69"/>
                <a:gd name="T6" fmla="*/ 0 60000 65536"/>
                <a:gd name="T7" fmla="*/ 0 60000 65536"/>
                <a:gd name="T8" fmla="*/ 0 60000 65536"/>
                <a:gd name="T9" fmla="*/ 0 w 376"/>
                <a:gd name="T10" fmla="*/ 0 h 69"/>
                <a:gd name="T11" fmla="*/ 376 w 376"/>
                <a:gd name="T12" fmla="*/ 69 h 69"/>
              </a:gdLst>
              <a:ahLst/>
              <a:cxnLst>
                <a:cxn ang="T6">
                  <a:pos x="T0" y="T1"/>
                </a:cxn>
                <a:cxn ang="T7">
                  <a:pos x="T2" y="T3"/>
                </a:cxn>
                <a:cxn ang="T8">
                  <a:pos x="T4" y="T5"/>
                </a:cxn>
              </a:cxnLst>
              <a:rect l="T9" t="T10" r="T11" b="T12"/>
              <a:pathLst>
                <a:path w="376" h="69">
                  <a:moveTo>
                    <a:pt x="0" y="68"/>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27" name="Group 178">
            <a:extLst>
              <a:ext uri="{FF2B5EF4-FFF2-40B4-BE49-F238E27FC236}">
                <a16:creationId xmlns:a16="http://schemas.microsoft.com/office/drawing/2014/main" id="{5F65679C-81EB-4A0B-9580-76447A592962}"/>
              </a:ext>
            </a:extLst>
          </p:cNvPr>
          <p:cNvGrpSpPr>
            <a:grpSpLocks/>
          </p:cNvGrpSpPr>
          <p:nvPr/>
        </p:nvGrpSpPr>
        <p:grpSpPr bwMode="auto">
          <a:xfrm>
            <a:off x="4557713" y="2490788"/>
            <a:ext cx="1273175" cy="84137"/>
            <a:chOff x="2871" y="1569"/>
            <a:chExt cx="802" cy="53"/>
          </a:xfrm>
        </p:grpSpPr>
        <p:sp>
          <p:nvSpPr>
            <p:cNvPr id="7383" name="Rectangle 179">
              <a:extLst>
                <a:ext uri="{FF2B5EF4-FFF2-40B4-BE49-F238E27FC236}">
                  <a16:creationId xmlns:a16="http://schemas.microsoft.com/office/drawing/2014/main" id="{B18D27A1-8961-43D5-B86B-C868FDDBF085}"/>
                </a:ext>
              </a:extLst>
            </p:cNvPr>
            <p:cNvSpPr>
              <a:spLocks noChangeArrowheads="1"/>
            </p:cNvSpPr>
            <p:nvPr/>
          </p:nvSpPr>
          <p:spPr bwMode="auto">
            <a:xfrm>
              <a:off x="2871" y="1569"/>
              <a:ext cx="22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84" name="Rectangle 180">
              <a:extLst>
                <a:ext uri="{FF2B5EF4-FFF2-40B4-BE49-F238E27FC236}">
                  <a16:creationId xmlns:a16="http://schemas.microsoft.com/office/drawing/2014/main" id="{B3E45B0B-1C14-4DC1-BE69-1D4047C7B820}"/>
                </a:ext>
              </a:extLst>
            </p:cNvPr>
            <p:cNvSpPr>
              <a:spLocks noChangeArrowheads="1"/>
            </p:cNvSpPr>
            <p:nvPr/>
          </p:nvSpPr>
          <p:spPr bwMode="auto">
            <a:xfrm>
              <a:off x="3124" y="1569"/>
              <a:ext cx="148"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85" name="Rectangle 181">
              <a:extLst>
                <a:ext uri="{FF2B5EF4-FFF2-40B4-BE49-F238E27FC236}">
                  <a16:creationId xmlns:a16="http://schemas.microsoft.com/office/drawing/2014/main" id="{1CF1BC02-7D6D-449A-A4B8-86977F988ACE}"/>
                </a:ext>
              </a:extLst>
            </p:cNvPr>
            <p:cNvSpPr>
              <a:spLocks noChangeArrowheads="1"/>
            </p:cNvSpPr>
            <p:nvPr/>
          </p:nvSpPr>
          <p:spPr bwMode="auto">
            <a:xfrm>
              <a:off x="3307" y="1569"/>
              <a:ext cx="36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28" name="Group 182">
            <a:extLst>
              <a:ext uri="{FF2B5EF4-FFF2-40B4-BE49-F238E27FC236}">
                <a16:creationId xmlns:a16="http://schemas.microsoft.com/office/drawing/2014/main" id="{BA583023-9B71-430F-B490-E70C6842C39B}"/>
              </a:ext>
            </a:extLst>
          </p:cNvPr>
          <p:cNvGrpSpPr>
            <a:grpSpLocks/>
          </p:cNvGrpSpPr>
          <p:nvPr/>
        </p:nvGrpSpPr>
        <p:grpSpPr bwMode="auto">
          <a:xfrm>
            <a:off x="4557713" y="2478088"/>
            <a:ext cx="360362" cy="107950"/>
            <a:chOff x="2871" y="1561"/>
            <a:chExt cx="227" cy="68"/>
          </a:xfrm>
        </p:grpSpPr>
        <p:sp>
          <p:nvSpPr>
            <p:cNvPr id="7381" name="Freeform 183">
              <a:extLst>
                <a:ext uri="{FF2B5EF4-FFF2-40B4-BE49-F238E27FC236}">
                  <a16:creationId xmlns:a16="http://schemas.microsoft.com/office/drawing/2014/main" id="{D0983E9F-19C8-46D8-AB55-6C2A0A29E6F2}"/>
                </a:ext>
              </a:extLst>
            </p:cNvPr>
            <p:cNvSpPr>
              <a:spLocks/>
            </p:cNvSpPr>
            <p:nvPr/>
          </p:nvSpPr>
          <p:spPr bwMode="auto">
            <a:xfrm>
              <a:off x="2871" y="1561"/>
              <a:ext cx="227" cy="68"/>
            </a:xfrm>
            <a:custGeom>
              <a:avLst/>
              <a:gdLst>
                <a:gd name="T0" fmla="*/ 226 w 227"/>
                <a:gd name="T1" fmla="*/ 0 h 68"/>
                <a:gd name="T2" fmla="*/ 226 w 227"/>
                <a:gd name="T3" fmla="*/ 67 h 68"/>
                <a:gd name="T4" fmla="*/ 0 w 227"/>
                <a:gd name="T5" fmla="*/ 67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226" y="0"/>
                  </a:moveTo>
                  <a:lnTo>
                    <a:pt x="226"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82" name="Freeform 184">
              <a:extLst>
                <a:ext uri="{FF2B5EF4-FFF2-40B4-BE49-F238E27FC236}">
                  <a16:creationId xmlns:a16="http://schemas.microsoft.com/office/drawing/2014/main" id="{F9C533EC-8AEE-4EBD-9A8E-9D89335995F3}"/>
                </a:ext>
              </a:extLst>
            </p:cNvPr>
            <p:cNvSpPr>
              <a:spLocks/>
            </p:cNvSpPr>
            <p:nvPr/>
          </p:nvSpPr>
          <p:spPr bwMode="auto">
            <a:xfrm>
              <a:off x="2871" y="1561"/>
              <a:ext cx="227" cy="68"/>
            </a:xfrm>
            <a:custGeom>
              <a:avLst/>
              <a:gdLst>
                <a:gd name="T0" fmla="*/ 0 w 227"/>
                <a:gd name="T1" fmla="*/ 67 h 68"/>
                <a:gd name="T2" fmla="*/ 0 w 227"/>
                <a:gd name="T3" fmla="*/ 0 h 68"/>
                <a:gd name="T4" fmla="*/ 226 w 227"/>
                <a:gd name="T5" fmla="*/ 0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0" y="67"/>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29" name="Group 185">
            <a:extLst>
              <a:ext uri="{FF2B5EF4-FFF2-40B4-BE49-F238E27FC236}">
                <a16:creationId xmlns:a16="http://schemas.microsoft.com/office/drawing/2014/main" id="{032BC8B0-2020-41D4-BED1-A4EA8FFE3BB8}"/>
              </a:ext>
            </a:extLst>
          </p:cNvPr>
          <p:cNvGrpSpPr>
            <a:grpSpLocks/>
          </p:cNvGrpSpPr>
          <p:nvPr/>
        </p:nvGrpSpPr>
        <p:grpSpPr bwMode="auto">
          <a:xfrm>
            <a:off x="4959350" y="2478088"/>
            <a:ext cx="236538" cy="107950"/>
            <a:chOff x="3124" y="1561"/>
            <a:chExt cx="149" cy="68"/>
          </a:xfrm>
        </p:grpSpPr>
        <p:sp>
          <p:nvSpPr>
            <p:cNvPr id="7379" name="Freeform 186">
              <a:extLst>
                <a:ext uri="{FF2B5EF4-FFF2-40B4-BE49-F238E27FC236}">
                  <a16:creationId xmlns:a16="http://schemas.microsoft.com/office/drawing/2014/main" id="{21BECB38-16EF-44C8-8870-C420DB7B420B}"/>
                </a:ext>
              </a:extLst>
            </p:cNvPr>
            <p:cNvSpPr>
              <a:spLocks/>
            </p:cNvSpPr>
            <p:nvPr/>
          </p:nvSpPr>
          <p:spPr bwMode="auto">
            <a:xfrm>
              <a:off x="3124" y="1561"/>
              <a:ext cx="149" cy="68"/>
            </a:xfrm>
            <a:custGeom>
              <a:avLst/>
              <a:gdLst>
                <a:gd name="T0" fmla="*/ 148 w 149"/>
                <a:gd name="T1" fmla="*/ 0 h 68"/>
                <a:gd name="T2" fmla="*/ 148 w 149"/>
                <a:gd name="T3" fmla="*/ 67 h 68"/>
                <a:gd name="T4" fmla="*/ 0 w 149"/>
                <a:gd name="T5" fmla="*/ 67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148" y="0"/>
                  </a:moveTo>
                  <a:lnTo>
                    <a:pt x="148" y="67"/>
                  </a:lnTo>
                  <a:lnTo>
                    <a:pt x="0" y="67"/>
                  </a:lnTo>
                </a:path>
              </a:pathLst>
            </a:custGeom>
            <a:solidFill>
              <a:srgbClr val="FAFD00"/>
            </a:solidFill>
            <a:ln w="12700" cap="rnd">
              <a:solidFill>
                <a:srgbClr val="000000"/>
              </a:solidFill>
              <a:round/>
              <a:headEnd type="none" w="sm" len="sm"/>
              <a:tailEnd type="none" w="sm" len="sm"/>
            </a:ln>
          </p:spPr>
          <p:txBody>
            <a:bodyPr/>
            <a:lstStyle/>
            <a:p>
              <a:endParaRPr lang="hu-HU"/>
            </a:p>
          </p:txBody>
        </p:sp>
        <p:sp>
          <p:nvSpPr>
            <p:cNvPr id="7380" name="Freeform 187">
              <a:extLst>
                <a:ext uri="{FF2B5EF4-FFF2-40B4-BE49-F238E27FC236}">
                  <a16:creationId xmlns:a16="http://schemas.microsoft.com/office/drawing/2014/main" id="{B4C3F54A-375F-440A-87FC-C23295D3ECC0}"/>
                </a:ext>
              </a:extLst>
            </p:cNvPr>
            <p:cNvSpPr>
              <a:spLocks/>
            </p:cNvSpPr>
            <p:nvPr/>
          </p:nvSpPr>
          <p:spPr bwMode="auto">
            <a:xfrm>
              <a:off x="3124" y="1561"/>
              <a:ext cx="149" cy="68"/>
            </a:xfrm>
            <a:custGeom>
              <a:avLst/>
              <a:gdLst>
                <a:gd name="T0" fmla="*/ 0 w 149"/>
                <a:gd name="T1" fmla="*/ 67 h 68"/>
                <a:gd name="T2" fmla="*/ 0 w 149"/>
                <a:gd name="T3" fmla="*/ 0 h 68"/>
                <a:gd name="T4" fmla="*/ 148 w 149"/>
                <a:gd name="T5" fmla="*/ 0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0" y="67"/>
                  </a:moveTo>
                  <a:lnTo>
                    <a:pt x="0" y="0"/>
                  </a:lnTo>
                  <a:lnTo>
                    <a:pt x="148" y="0"/>
                  </a:lnTo>
                </a:path>
              </a:pathLst>
            </a:custGeom>
            <a:solidFill>
              <a:srgbClr val="FAFD00"/>
            </a:solidFill>
            <a:ln w="12700" cap="rnd">
              <a:solidFill>
                <a:srgbClr val="DDDDDD"/>
              </a:solidFill>
              <a:round/>
              <a:headEnd type="none" w="sm" len="sm"/>
              <a:tailEnd type="none" w="sm" len="sm"/>
            </a:ln>
          </p:spPr>
          <p:txBody>
            <a:bodyPr/>
            <a:lstStyle/>
            <a:p>
              <a:endParaRPr lang="hu-HU"/>
            </a:p>
          </p:txBody>
        </p:sp>
      </p:grpSp>
      <p:grpSp>
        <p:nvGrpSpPr>
          <p:cNvPr id="7230" name="Group 188">
            <a:extLst>
              <a:ext uri="{FF2B5EF4-FFF2-40B4-BE49-F238E27FC236}">
                <a16:creationId xmlns:a16="http://schemas.microsoft.com/office/drawing/2014/main" id="{40826EE4-1E7F-4FF6-8615-6B82A93F6C99}"/>
              </a:ext>
            </a:extLst>
          </p:cNvPr>
          <p:cNvGrpSpPr>
            <a:grpSpLocks/>
          </p:cNvGrpSpPr>
          <p:nvPr/>
        </p:nvGrpSpPr>
        <p:grpSpPr bwMode="auto">
          <a:xfrm>
            <a:off x="5235575" y="2478088"/>
            <a:ext cx="596900" cy="107950"/>
            <a:chOff x="3298" y="1561"/>
            <a:chExt cx="376" cy="68"/>
          </a:xfrm>
        </p:grpSpPr>
        <p:sp>
          <p:nvSpPr>
            <p:cNvPr id="7377" name="Freeform 189">
              <a:extLst>
                <a:ext uri="{FF2B5EF4-FFF2-40B4-BE49-F238E27FC236}">
                  <a16:creationId xmlns:a16="http://schemas.microsoft.com/office/drawing/2014/main" id="{386BCC39-E410-46F1-B0BB-D1EE31DC209A}"/>
                </a:ext>
              </a:extLst>
            </p:cNvPr>
            <p:cNvSpPr>
              <a:spLocks/>
            </p:cNvSpPr>
            <p:nvPr/>
          </p:nvSpPr>
          <p:spPr bwMode="auto">
            <a:xfrm>
              <a:off x="3298" y="1561"/>
              <a:ext cx="376" cy="68"/>
            </a:xfrm>
            <a:custGeom>
              <a:avLst/>
              <a:gdLst>
                <a:gd name="T0" fmla="*/ 375 w 376"/>
                <a:gd name="T1" fmla="*/ 0 h 68"/>
                <a:gd name="T2" fmla="*/ 375 w 376"/>
                <a:gd name="T3" fmla="*/ 67 h 68"/>
                <a:gd name="T4" fmla="*/ 0 w 376"/>
                <a:gd name="T5" fmla="*/ 67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375" y="0"/>
                  </a:moveTo>
                  <a:lnTo>
                    <a:pt x="375"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78" name="Freeform 190">
              <a:extLst>
                <a:ext uri="{FF2B5EF4-FFF2-40B4-BE49-F238E27FC236}">
                  <a16:creationId xmlns:a16="http://schemas.microsoft.com/office/drawing/2014/main" id="{DCBF5481-AE6E-4B4D-AE4F-24421FE9C442}"/>
                </a:ext>
              </a:extLst>
            </p:cNvPr>
            <p:cNvSpPr>
              <a:spLocks/>
            </p:cNvSpPr>
            <p:nvPr/>
          </p:nvSpPr>
          <p:spPr bwMode="auto">
            <a:xfrm>
              <a:off x="3298" y="1561"/>
              <a:ext cx="376" cy="68"/>
            </a:xfrm>
            <a:custGeom>
              <a:avLst/>
              <a:gdLst>
                <a:gd name="T0" fmla="*/ 0 w 376"/>
                <a:gd name="T1" fmla="*/ 67 h 68"/>
                <a:gd name="T2" fmla="*/ 0 w 376"/>
                <a:gd name="T3" fmla="*/ 0 h 68"/>
                <a:gd name="T4" fmla="*/ 375 w 376"/>
                <a:gd name="T5" fmla="*/ 0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0" y="67"/>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31" name="Group 191">
            <a:extLst>
              <a:ext uri="{FF2B5EF4-FFF2-40B4-BE49-F238E27FC236}">
                <a16:creationId xmlns:a16="http://schemas.microsoft.com/office/drawing/2014/main" id="{85DF515E-081F-4956-BB52-1DA8708E1494}"/>
              </a:ext>
            </a:extLst>
          </p:cNvPr>
          <p:cNvGrpSpPr>
            <a:grpSpLocks/>
          </p:cNvGrpSpPr>
          <p:nvPr/>
        </p:nvGrpSpPr>
        <p:grpSpPr bwMode="auto">
          <a:xfrm>
            <a:off x="4557713" y="2357438"/>
            <a:ext cx="1273175" cy="82550"/>
            <a:chOff x="2871" y="1485"/>
            <a:chExt cx="802" cy="52"/>
          </a:xfrm>
        </p:grpSpPr>
        <p:sp>
          <p:nvSpPr>
            <p:cNvPr id="7374" name="Rectangle 192">
              <a:extLst>
                <a:ext uri="{FF2B5EF4-FFF2-40B4-BE49-F238E27FC236}">
                  <a16:creationId xmlns:a16="http://schemas.microsoft.com/office/drawing/2014/main" id="{7D8BEAD3-5062-4760-AE00-3852A9574543}"/>
                </a:ext>
              </a:extLst>
            </p:cNvPr>
            <p:cNvSpPr>
              <a:spLocks noChangeArrowheads="1"/>
            </p:cNvSpPr>
            <p:nvPr/>
          </p:nvSpPr>
          <p:spPr bwMode="auto">
            <a:xfrm>
              <a:off x="2871" y="1485"/>
              <a:ext cx="22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75" name="Rectangle 193">
              <a:extLst>
                <a:ext uri="{FF2B5EF4-FFF2-40B4-BE49-F238E27FC236}">
                  <a16:creationId xmlns:a16="http://schemas.microsoft.com/office/drawing/2014/main" id="{A896ED0C-0BD3-4C93-AC32-EC6D1E0103EC}"/>
                </a:ext>
              </a:extLst>
            </p:cNvPr>
            <p:cNvSpPr>
              <a:spLocks noChangeArrowheads="1"/>
            </p:cNvSpPr>
            <p:nvPr/>
          </p:nvSpPr>
          <p:spPr bwMode="auto">
            <a:xfrm>
              <a:off x="3124" y="1485"/>
              <a:ext cx="148"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76" name="Rectangle 194">
              <a:extLst>
                <a:ext uri="{FF2B5EF4-FFF2-40B4-BE49-F238E27FC236}">
                  <a16:creationId xmlns:a16="http://schemas.microsoft.com/office/drawing/2014/main" id="{D7E892AD-5D64-49DD-9435-9AD9F0A255EA}"/>
                </a:ext>
              </a:extLst>
            </p:cNvPr>
            <p:cNvSpPr>
              <a:spLocks noChangeArrowheads="1"/>
            </p:cNvSpPr>
            <p:nvPr/>
          </p:nvSpPr>
          <p:spPr bwMode="auto">
            <a:xfrm>
              <a:off x="3307" y="1485"/>
              <a:ext cx="36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32" name="Group 195">
            <a:extLst>
              <a:ext uri="{FF2B5EF4-FFF2-40B4-BE49-F238E27FC236}">
                <a16:creationId xmlns:a16="http://schemas.microsoft.com/office/drawing/2014/main" id="{880C3238-B1A8-49E4-BF6A-765BE946E023}"/>
              </a:ext>
            </a:extLst>
          </p:cNvPr>
          <p:cNvGrpSpPr>
            <a:grpSpLocks/>
          </p:cNvGrpSpPr>
          <p:nvPr/>
        </p:nvGrpSpPr>
        <p:grpSpPr bwMode="auto">
          <a:xfrm>
            <a:off x="4557713" y="2343150"/>
            <a:ext cx="360362" cy="109538"/>
            <a:chOff x="2871" y="1476"/>
            <a:chExt cx="227" cy="69"/>
          </a:xfrm>
        </p:grpSpPr>
        <p:sp>
          <p:nvSpPr>
            <p:cNvPr id="7372" name="Freeform 196">
              <a:extLst>
                <a:ext uri="{FF2B5EF4-FFF2-40B4-BE49-F238E27FC236}">
                  <a16:creationId xmlns:a16="http://schemas.microsoft.com/office/drawing/2014/main" id="{4B9BB3C8-2539-4D45-B6AA-5F1C2EE61A8E}"/>
                </a:ext>
              </a:extLst>
            </p:cNvPr>
            <p:cNvSpPr>
              <a:spLocks/>
            </p:cNvSpPr>
            <p:nvPr/>
          </p:nvSpPr>
          <p:spPr bwMode="auto">
            <a:xfrm>
              <a:off x="2871" y="1476"/>
              <a:ext cx="227" cy="69"/>
            </a:xfrm>
            <a:custGeom>
              <a:avLst/>
              <a:gdLst>
                <a:gd name="T0" fmla="*/ 226 w 227"/>
                <a:gd name="T1" fmla="*/ 0 h 69"/>
                <a:gd name="T2" fmla="*/ 226 w 227"/>
                <a:gd name="T3" fmla="*/ 68 h 69"/>
                <a:gd name="T4" fmla="*/ 0 w 227"/>
                <a:gd name="T5" fmla="*/ 68 h 69"/>
                <a:gd name="T6" fmla="*/ 0 60000 65536"/>
                <a:gd name="T7" fmla="*/ 0 60000 65536"/>
                <a:gd name="T8" fmla="*/ 0 60000 65536"/>
                <a:gd name="T9" fmla="*/ 0 w 227"/>
                <a:gd name="T10" fmla="*/ 0 h 69"/>
                <a:gd name="T11" fmla="*/ 227 w 227"/>
                <a:gd name="T12" fmla="*/ 69 h 69"/>
              </a:gdLst>
              <a:ahLst/>
              <a:cxnLst>
                <a:cxn ang="T6">
                  <a:pos x="T0" y="T1"/>
                </a:cxn>
                <a:cxn ang="T7">
                  <a:pos x="T2" y="T3"/>
                </a:cxn>
                <a:cxn ang="T8">
                  <a:pos x="T4" y="T5"/>
                </a:cxn>
              </a:cxnLst>
              <a:rect l="T9" t="T10" r="T11" b="T12"/>
              <a:pathLst>
                <a:path w="227" h="69">
                  <a:moveTo>
                    <a:pt x="226" y="0"/>
                  </a:moveTo>
                  <a:lnTo>
                    <a:pt x="226" y="68"/>
                  </a:lnTo>
                  <a:lnTo>
                    <a:pt x="0" y="68"/>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73" name="Freeform 197">
              <a:extLst>
                <a:ext uri="{FF2B5EF4-FFF2-40B4-BE49-F238E27FC236}">
                  <a16:creationId xmlns:a16="http://schemas.microsoft.com/office/drawing/2014/main" id="{AEA88738-A5F9-48F1-B7FA-60AE167828F0}"/>
                </a:ext>
              </a:extLst>
            </p:cNvPr>
            <p:cNvSpPr>
              <a:spLocks/>
            </p:cNvSpPr>
            <p:nvPr/>
          </p:nvSpPr>
          <p:spPr bwMode="auto">
            <a:xfrm>
              <a:off x="2871" y="1476"/>
              <a:ext cx="227" cy="69"/>
            </a:xfrm>
            <a:custGeom>
              <a:avLst/>
              <a:gdLst>
                <a:gd name="T0" fmla="*/ 0 w 227"/>
                <a:gd name="T1" fmla="*/ 68 h 69"/>
                <a:gd name="T2" fmla="*/ 0 w 227"/>
                <a:gd name="T3" fmla="*/ 0 h 69"/>
                <a:gd name="T4" fmla="*/ 226 w 227"/>
                <a:gd name="T5" fmla="*/ 0 h 69"/>
                <a:gd name="T6" fmla="*/ 0 60000 65536"/>
                <a:gd name="T7" fmla="*/ 0 60000 65536"/>
                <a:gd name="T8" fmla="*/ 0 60000 65536"/>
                <a:gd name="T9" fmla="*/ 0 w 227"/>
                <a:gd name="T10" fmla="*/ 0 h 69"/>
                <a:gd name="T11" fmla="*/ 227 w 227"/>
                <a:gd name="T12" fmla="*/ 69 h 69"/>
              </a:gdLst>
              <a:ahLst/>
              <a:cxnLst>
                <a:cxn ang="T6">
                  <a:pos x="T0" y="T1"/>
                </a:cxn>
                <a:cxn ang="T7">
                  <a:pos x="T2" y="T3"/>
                </a:cxn>
                <a:cxn ang="T8">
                  <a:pos x="T4" y="T5"/>
                </a:cxn>
              </a:cxnLst>
              <a:rect l="T9" t="T10" r="T11" b="T12"/>
              <a:pathLst>
                <a:path w="227" h="69">
                  <a:moveTo>
                    <a:pt x="0" y="68"/>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33" name="Group 198">
            <a:extLst>
              <a:ext uri="{FF2B5EF4-FFF2-40B4-BE49-F238E27FC236}">
                <a16:creationId xmlns:a16="http://schemas.microsoft.com/office/drawing/2014/main" id="{927C15EE-574B-49B0-8055-220EF48330FA}"/>
              </a:ext>
            </a:extLst>
          </p:cNvPr>
          <p:cNvGrpSpPr>
            <a:grpSpLocks/>
          </p:cNvGrpSpPr>
          <p:nvPr/>
        </p:nvGrpSpPr>
        <p:grpSpPr bwMode="auto">
          <a:xfrm>
            <a:off x="4959350" y="2343150"/>
            <a:ext cx="236538" cy="109538"/>
            <a:chOff x="3124" y="1476"/>
            <a:chExt cx="149" cy="69"/>
          </a:xfrm>
        </p:grpSpPr>
        <p:sp>
          <p:nvSpPr>
            <p:cNvPr id="7370" name="Freeform 199">
              <a:extLst>
                <a:ext uri="{FF2B5EF4-FFF2-40B4-BE49-F238E27FC236}">
                  <a16:creationId xmlns:a16="http://schemas.microsoft.com/office/drawing/2014/main" id="{280D3F8C-7AA9-4ECA-ACE9-35FA60CD7CFD}"/>
                </a:ext>
              </a:extLst>
            </p:cNvPr>
            <p:cNvSpPr>
              <a:spLocks/>
            </p:cNvSpPr>
            <p:nvPr/>
          </p:nvSpPr>
          <p:spPr bwMode="auto">
            <a:xfrm>
              <a:off x="3124" y="1476"/>
              <a:ext cx="149" cy="69"/>
            </a:xfrm>
            <a:custGeom>
              <a:avLst/>
              <a:gdLst>
                <a:gd name="T0" fmla="*/ 148 w 149"/>
                <a:gd name="T1" fmla="*/ 0 h 69"/>
                <a:gd name="T2" fmla="*/ 148 w 149"/>
                <a:gd name="T3" fmla="*/ 68 h 69"/>
                <a:gd name="T4" fmla="*/ 0 w 149"/>
                <a:gd name="T5" fmla="*/ 68 h 69"/>
                <a:gd name="T6" fmla="*/ 0 60000 65536"/>
                <a:gd name="T7" fmla="*/ 0 60000 65536"/>
                <a:gd name="T8" fmla="*/ 0 60000 65536"/>
                <a:gd name="T9" fmla="*/ 0 w 149"/>
                <a:gd name="T10" fmla="*/ 0 h 69"/>
                <a:gd name="T11" fmla="*/ 149 w 149"/>
                <a:gd name="T12" fmla="*/ 69 h 69"/>
              </a:gdLst>
              <a:ahLst/>
              <a:cxnLst>
                <a:cxn ang="T6">
                  <a:pos x="T0" y="T1"/>
                </a:cxn>
                <a:cxn ang="T7">
                  <a:pos x="T2" y="T3"/>
                </a:cxn>
                <a:cxn ang="T8">
                  <a:pos x="T4" y="T5"/>
                </a:cxn>
              </a:cxnLst>
              <a:rect l="T9" t="T10" r="T11" b="T12"/>
              <a:pathLst>
                <a:path w="149" h="69">
                  <a:moveTo>
                    <a:pt x="148" y="0"/>
                  </a:moveTo>
                  <a:lnTo>
                    <a:pt x="148" y="68"/>
                  </a:lnTo>
                  <a:lnTo>
                    <a:pt x="0" y="68"/>
                  </a:lnTo>
                </a:path>
              </a:pathLst>
            </a:custGeom>
            <a:solidFill>
              <a:srgbClr val="006600"/>
            </a:solidFill>
            <a:ln w="12700" cap="rnd">
              <a:solidFill>
                <a:srgbClr val="000000"/>
              </a:solidFill>
              <a:round/>
              <a:headEnd type="none" w="sm" len="sm"/>
              <a:tailEnd type="none" w="sm" len="sm"/>
            </a:ln>
          </p:spPr>
          <p:txBody>
            <a:bodyPr/>
            <a:lstStyle/>
            <a:p>
              <a:endParaRPr lang="hu-HU"/>
            </a:p>
          </p:txBody>
        </p:sp>
        <p:sp>
          <p:nvSpPr>
            <p:cNvPr id="7371" name="Freeform 200">
              <a:extLst>
                <a:ext uri="{FF2B5EF4-FFF2-40B4-BE49-F238E27FC236}">
                  <a16:creationId xmlns:a16="http://schemas.microsoft.com/office/drawing/2014/main" id="{1F01FE94-18FB-4B6A-B19B-7E9BC4FC1007}"/>
                </a:ext>
              </a:extLst>
            </p:cNvPr>
            <p:cNvSpPr>
              <a:spLocks/>
            </p:cNvSpPr>
            <p:nvPr/>
          </p:nvSpPr>
          <p:spPr bwMode="auto">
            <a:xfrm>
              <a:off x="3124" y="1476"/>
              <a:ext cx="149" cy="69"/>
            </a:xfrm>
            <a:custGeom>
              <a:avLst/>
              <a:gdLst>
                <a:gd name="T0" fmla="*/ 0 w 149"/>
                <a:gd name="T1" fmla="*/ 68 h 69"/>
                <a:gd name="T2" fmla="*/ 0 w 149"/>
                <a:gd name="T3" fmla="*/ 0 h 69"/>
                <a:gd name="T4" fmla="*/ 148 w 149"/>
                <a:gd name="T5" fmla="*/ 0 h 69"/>
                <a:gd name="T6" fmla="*/ 0 60000 65536"/>
                <a:gd name="T7" fmla="*/ 0 60000 65536"/>
                <a:gd name="T8" fmla="*/ 0 60000 65536"/>
                <a:gd name="T9" fmla="*/ 0 w 149"/>
                <a:gd name="T10" fmla="*/ 0 h 69"/>
                <a:gd name="T11" fmla="*/ 149 w 149"/>
                <a:gd name="T12" fmla="*/ 69 h 69"/>
              </a:gdLst>
              <a:ahLst/>
              <a:cxnLst>
                <a:cxn ang="T6">
                  <a:pos x="T0" y="T1"/>
                </a:cxn>
                <a:cxn ang="T7">
                  <a:pos x="T2" y="T3"/>
                </a:cxn>
                <a:cxn ang="T8">
                  <a:pos x="T4" y="T5"/>
                </a:cxn>
              </a:cxnLst>
              <a:rect l="T9" t="T10" r="T11" b="T12"/>
              <a:pathLst>
                <a:path w="149" h="69">
                  <a:moveTo>
                    <a:pt x="0" y="68"/>
                  </a:moveTo>
                  <a:lnTo>
                    <a:pt x="0" y="0"/>
                  </a:lnTo>
                  <a:lnTo>
                    <a:pt x="148" y="0"/>
                  </a:lnTo>
                </a:path>
              </a:pathLst>
            </a:custGeom>
            <a:solidFill>
              <a:srgbClr val="006600"/>
            </a:solidFill>
            <a:ln w="12700" cap="rnd">
              <a:solidFill>
                <a:srgbClr val="DDDDDD"/>
              </a:solidFill>
              <a:round/>
              <a:headEnd type="none" w="sm" len="sm"/>
              <a:tailEnd type="none" w="sm" len="sm"/>
            </a:ln>
          </p:spPr>
          <p:txBody>
            <a:bodyPr/>
            <a:lstStyle/>
            <a:p>
              <a:endParaRPr lang="hu-HU"/>
            </a:p>
          </p:txBody>
        </p:sp>
      </p:grpSp>
      <p:grpSp>
        <p:nvGrpSpPr>
          <p:cNvPr id="7234" name="Group 201">
            <a:extLst>
              <a:ext uri="{FF2B5EF4-FFF2-40B4-BE49-F238E27FC236}">
                <a16:creationId xmlns:a16="http://schemas.microsoft.com/office/drawing/2014/main" id="{84559561-2964-4206-97FB-AA5E6DDBBEBC}"/>
              </a:ext>
            </a:extLst>
          </p:cNvPr>
          <p:cNvGrpSpPr>
            <a:grpSpLocks/>
          </p:cNvGrpSpPr>
          <p:nvPr/>
        </p:nvGrpSpPr>
        <p:grpSpPr bwMode="auto">
          <a:xfrm>
            <a:off x="5235575" y="2343150"/>
            <a:ext cx="596900" cy="109538"/>
            <a:chOff x="3298" y="1476"/>
            <a:chExt cx="376" cy="69"/>
          </a:xfrm>
        </p:grpSpPr>
        <p:sp>
          <p:nvSpPr>
            <p:cNvPr id="7368" name="Freeform 202">
              <a:extLst>
                <a:ext uri="{FF2B5EF4-FFF2-40B4-BE49-F238E27FC236}">
                  <a16:creationId xmlns:a16="http://schemas.microsoft.com/office/drawing/2014/main" id="{D5238402-4155-42CB-8698-442D4EEE4D28}"/>
                </a:ext>
              </a:extLst>
            </p:cNvPr>
            <p:cNvSpPr>
              <a:spLocks/>
            </p:cNvSpPr>
            <p:nvPr/>
          </p:nvSpPr>
          <p:spPr bwMode="auto">
            <a:xfrm>
              <a:off x="3298" y="1476"/>
              <a:ext cx="376" cy="69"/>
            </a:xfrm>
            <a:custGeom>
              <a:avLst/>
              <a:gdLst>
                <a:gd name="T0" fmla="*/ 375 w 376"/>
                <a:gd name="T1" fmla="*/ 0 h 69"/>
                <a:gd name="T2" fmla="*/ 375 w 376"/>
                <a:gd name="T3" fmla="*/ 68 h 69"/>
                <a:gd name="T4" fmla="*/ 0 w 376"/>
                <a:gd name="T5" fmla="*/ 68 h 69"/>
                <a:gd name="T6" fmla="*/ 0 60000 65536"/>
                <a:gd name="T7" fmla="*/ 0 60000 65536"/>
                <a:gd name="T8" fmla="*/ 0 60000 65536"/>
                <a:gd name="T9" fmla="*/ 0 w 376"/>
                <a:gd name="T10" fmla="*/ 0 h 69"/>
                <a:gd name="T11" fmla="*/ 376 w 376"/>
                <a:gd name="T12" fmla="*/ 69 h 69"/>
              </a:gdLst>
              <a:ahLst/>
              <a:cxnLst>
                <a:cxn ang="T6">
                  <a:pos x="T0" y="T1"/>
                </a:cxn>
                <a:cxn ang="T7">
                  <a:pos x="T2" y="T3"/>
                </a:cxn>
                <a:cxn ang="T8">
                  <a:pos x="T4" y="T5"/>
                </a:cxn>
              </a:cxnLst>
              <a:rect l="T9" t="T10" r="T11" b="T12"/>
              <a:pathLst>
                <a:path w="376" h="69">
                  <a:moveTo>
                    <a:pt x="375" y="0"/>
                  </a:moveTo>
                  <a:lnTo>
                    <a:pt x="375" y="68"/>
                  </a:lnTo>
                  <a:lnTo>
                    <a:pt x="0" y="68"/>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69" name="Freeform 203">
              <a:extLst>
                <a:ext uri="{FF2B5EF4-FFF2-40B4-BE49-F238E27FC236}">
                  <a16:creationId xmlns:a16="http://schemas.microsoft.com/office/drawing/2014/main" id="{63A88362-7FE3-4705-819E-6FA8B4DB90C5}"/>
                </a:ext>
              </a:extLst>
            </p:cNvPr>
            <p:cNvSpPr>
              <a:spLocks/>
            </p:cNvSpPr>
            <p:nvPr/>
          </p:nvSpPr>
          <p:spPr bwMode="auto">
            <a:xfrm>
              <a:off x="3298" y="1476"/>
              <a:ext cx="376" cy="69"/>
            </a:xfrm>
            <a:custGeom>
              <a:avLst/>
              <a:gdLst>
                <a:gd name="T0" fmla="*/ 0 w 376"/>
                <a:gd name="T1" fmla="*/ 68 h 69"/>
                <a:gd name="T2" fmla="*/ 0 w 376"/>
                <a:gd name="T3" fmla="*/ 0 h 69"/>
                <a:gd name="T4" fmla="*/ 375 w 376"/>
                <a:gd name="T5" fmla="*/ 0 h 69"/>
                <a:gd name="T6" fmla="*/ 0 60000 65536"/>
                <a:gd name="T7" fmla="*/ 0 60000 65536"/>
                <a:gd name="T8" fmla="*/ 0 60000 65536"/>
                <a:gd name="T9" fmla="*/ 0 w 376"/>
                <a:gd name="T10" fmla="*/ 0 h 69"/>
                <a:gd name="T11" fmla="*/ 376 w 376"/>
                <a:gd name="T12" fmla="*/ 69 h 69"/>
              </a:gdLst>
              <a:ahLst/>
              <a:cxnLst>
                <a:cxn ang="T6">
                  <a:pos x="T0" y="T1"/>
                </a:cxn>
                <a:cxn ang="T7">
                  <a:pos x="T2" y="T3"/>
                </a:cxn>
                <a:cxn ang="T8">
                  <a:pos x="T4" y="T5"/>
                </a:cxn>
              </a:cxnLst>
              <a:rect l="T9" t="T10" r="T11" b="T12"/>
              <a:pathLst>
                <a:path w="376" h="69">
                  <a:moveTo>
                    <a:pt x="0" y="68"/>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35" name="Group 204">
            <a:extLst>
              <a:ext uri="{FF2B5EF4-FFF2-40B4-BE49-F238E27FC236}">
                <a16:creationId xmlns:a16="http://schemas.microsoft.com/office/drawing/2014/main" id="{0307A553-858A-46AB-85D7-92A5647F350B}"/>
              </a:ext>
            </a:extLst>
          </p:cNvPr>
          <p:cNvGrpSpPr>
            <a:grpSpLocks/>
          </p:cNvGrpSpPr>
          <p:nvPr/>
        </p:nvGrpSpPr>
        <p:grpSpPr bwMode="auto">
          <a:xfrm>
            <a:off x="4557713" y="2222500"/>
            <a:ext cx="1273175" cy="84138"/>
            <a:chOff x="2871" y="1400"/>
            <a:chExt cx="802" cy="53"/>
          </a:xfrm>
        </p:grpSpPr>
        <p:sp>
          <p:nvSpPr>
            <p:cNvPr id="7365" name="Rectangle 205">
              <a:extLst>
                <a:ext uri="{FF2B5EF4-FFF2-40B4-BE49-F238E27FC236}">
                  <a16:creationId xmlns:a16="http://schemas.microsoft.com/office/drawing/2014/main" id="{8AD40FD1-A99F-40FF-A39E-8A96F187462B}"/>
                </a:ext>
              </a:extLst>
            </p:cNvPr>
            <p:cNvSpPr>
              <a:spLocks noChangeArrowheads="1"/>
            </p:cNvSpPr>
            <p:nvPr/>
          </p:nvSpPr>
          <p:spPr bwMode="auto">
            <a:xfrm>
              <a:off x="2871" y="1400"/>
              <a:ext cx="22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66" name="Rectangle 206">
              <a:extLst>
                <a:ext uri="{FF2B5EF4-FFF2-40B4-BE49-F238E27FC236}">
                  <a16:creationId xmlns:a16="http://schemas.microsoft.com/office/drawing/2014/main" id="{86CB58AC-39BC-49A3-A2EA-BE849431E2F3}"/>
                </a:ext>
              </a:extLst>
            </p:cNvPr>
            <p:cNvSpPr>
              <a:spLocks noChangeArrowheads="1"/>
            </p:cNvSpPr>
            <p:nvPr/>
          </p:nvSpPr>
          <p:spPr bwMode="auto">
            <a:xfrm>
              <a:off x="3124" y="1400"/>
              <a:ext cx="148"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67" name="Rectangle 207">
              <a:extLst>
                <a:ext uri="{FF2B5EF4-FFF2-40B4-BE49-F238E27FC236}">
                  <a16:creationId xmlns:a16="http://schemas.microsoft.com/office/drawing/2014/main" id="{8B890936-196A-4285-9BDF-874CDB30945A}"/>
                </a:ext>
              </a:extLst>
            </p:cNvPr>
            <p:cNvSpPr>
              <a:spLocks noChangeArrowheads="1"/>
            </p:cNvSpPr>
            <p:nvPr/>
          </p:nvSpPr>
          <p:spPr bwMode="auto">
            <a:xfrm>
              <a:off x="3307" y="1400"/>
              <a:ext cx="36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36" name="Group 208">
            <a:extLst>
              <a:ext uri="{FF2B5EF4-FFF2-40B4-BE49-F238E27FC236}">
                <a16:creationId xmlns:a16="http://schemas.microsoft.com/office/drawing/2014/main" id="{499ECB7D-B8FD-4E4C-A63D-89426698F42C}"/>
              </a:ext>
            </a:extLst>
          </p:cNvPr>
          <p:cNvGrpSpPr>
            <a:grpSpLocks/>
          </p:cNvGrpSpPr>
          <p:nvPr/>
        </p:nvGrpSpPr>
        <p:grpSpPr bwMode="auto">
          <a:xfrm>
            <a:off x="4557713" y="2209800"/>
            <a:ext cx="360362" cy="107950"/>
            <a:chOff x="2871" y="1392"/>
            <a:chExt cx="227" cy="68"/>
          </a:xfrm>
        </p:grpSpPr>
        <p:sp>
          <p:nvSpPr>
            <p:cNvPr id="7363" name="Freeform 209">
              <a:extLst>
                <a:ext uri="{FF2B5EF4-FFF2-40B4-BE49-F238E27FC236}">
                  <a16:creationId xmlns:a16="http://schemas.microsoft.com/office/drawing/2014/main" id="{8E70604E-760C-4F14-AC45-EC261F917834}"/>
                </a:ext>
              </a:extLst>
            </p:cNvPr>
            <p:cNvSpPr>
              <a:spLocks/>
            </p:cNvSpPr>
            <p:nvPr/>
          </p:nvSpPr>
          <p:spPr bwMode="auto">
            <a:xfrm>
              <a:off x="2871" y="1392"/>
              <a:ext cx="227" cy="68"/>
            </a:xfrm>
            <a:custGeom>
              <a:avLst/>
              <a:gdLst>
                <a:gd name="T0" fmla="*/ 226 w 227"/>
                <a:gd name="T1" fmla="*/ 0 h 68"/>
                <a:gd name="T2" fmla="*/ 226 w 227"/>
                <a:gd name="T3" fmla="*/ 67 h 68"/>
                <a:gd name="T4" fmla="*/ 0 w 227"/>
                <a:gd name="T5" fmla="*/ 67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226" y="0"/>
                  </a:moveTo>
                  <a:lnTo>
                    <a:pt x="226"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64" name="Freeform 210">
              <a:extLst>
                <a:ext uri="{FF2B5EF4-FFF2-40B4-BE49-F238E27FC236}">
                  <a16:creationId xmlns:a16="http://schemas.microsoft.com/office/drawing/2014/main" id="{3DB5AC9B-0908-492A-AF79-83E1723D5610}"/>
                </a:ext>
              </a:extLst>
            </p:cNvPr>
            <p:cNvSpPr>
              <a:spLocks/>
            </p:cNvSpPr>
            <p:nvPr/>
          </p:nvSpPr>
          <p:spPr bwMode="auto">
            <a:xfrm>
              <a:off x="2871" y="1392"/>
              <a:ext cx="227" cy="68"/>
            </a:xfrm>
            <a:custGeom>
              <a:avLst/>
              <a:gdLst>
                <a:gd name="T0" fmla="*/ 0 w 227"/>
                <a:gd name="T1" fmla="*/ 67 h 68"/>
                <a:gd name="T2" fmla="*/ 0 w 227"/>
                <a:gd name="T3" fmla="*/ 0 h 68"/>
                <a:gd name="T4" fmla="*/ 226 w 227"/>
                <a:gd name="T5" fmla="*/ 0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0" y="67"/>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37" name="Group 211">
            <a:extLst>
              <a:ext uri="{FF2B5EF4-FFF2-40B4-BE49-F238E27FC236}">
                <a16:creationId xmlns:a16="http://schemas.microsoft.com/office/drawing/2014/main" id="{1F3C8F65-6DBA-4B90-A5CE-4DE4043A94EF}"/>
              </a:ext>
            </a:extLst>
          </p:cNvPr>
          <p:cNvGrpSpPr>
            <a:grpSpLocks/>
          </p:cNvGrpSpPr>
          <p:nvPr/>
        </p:nvGrpSpPr>
        <p:grpSpPr bwMode="auto">
          <a:xfrm>
            <a:off x="4959350" y="2209800"/>
            <a:ext cx="236538" cy="107950"/>
            <a:chOff x="3124" y="1392"/>
            <a:chExt cx="149" cy="68"/>
          </a:xfrm>
        </p:grpSpPr>
        <p:sp>
          <p:nvSpPr>
            <p:cNvPr id="7361" name="Freeform 212">
              <a:extLst>
                <a:ext uri="{FF2B5EF4-FFF2-40B4-BE49-F238E27FC236}">
                  <a16:creationId xmlns:a16="http://schemas.microsoft.com/office/drawing/2014/main" id="{5146A6B3-2A18-4FB7-9E1A-1B33C7A5B8C3}"/>
                </a:ext>
              </a:extLst>
            </p:cNvPr>
            <p:cNvSpPr>
              <a:spLocks/>
            </p:cNvSpPr>
            <p:nvPr/>
          </p:nvSpPr>
          <p:spPr bwMode="auto">
            <a:xfrm>
              <a:off x="3124" y="1392"/>
              <a:ext cx="149" cy="68"/>
            </a:xfrm>
            <a:custGeom>
              <a:avLst/>
              <a:gdLst>
                <a:gd name="T0" fmla="*/ 148 w 149"/>
                <a:gd name="T1" fmla="*/ 0 h 68"/>
                <a:gd name="T2" fmla="*/ 148 w 149"/>
                <a:gd name="T3" fmla="*/ 67 h 68"/>
                <a:gd name="T4" fmla="*/ 0 w 149"/>
                <a:gd name="T5" fmla="*/ 67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148" y="0"/>
                  </a:moveTo>
                  <a:lnTo>
                    <a:pt x="148" y="67"/>
                  </a:lnTo>
                  <a:lnTo>
                    <a:pt x="0" y="67"/>
                  </a:lnTo>
                </a:path>
              </a:pathLst>
            </a:custGeom>
            <a:solidFill>
              <a:srgbClr val="3365FB"/>
            </a:solidFill>
            <a:ln w="12700" cap="rnd">
              <a:solidFill>
                <a:srgbClr val="000000"/>
              </a:solidFill>
              <a:round/>
              <a:headEnd type="none" w="sm" len="sm"/>
              <a:tailEnd type="none" w="sm" len="sm"/>
            </a:ln>
          </p:spPr>
          <p:txBody>
            <a:bodyPr/>
            <a:lstStyle/>
            <a:p>
              <a:endParaRPr lang="hu-HU"/>
            </a:p>
          </p:txBody>
        </p:sp>
        <p:sp>
          <p:nvSpPr>
            <p:cNvPr id="7362" name="Freeform 213">
              <a:extLst>
                <a:ext uri="{FF2B5EF4-FFF2-40B4-BE49-F238E27FC236}">
                  <a16:creationId xmlns:a16="http://schemas.microsoft.com/office/drawing/2014/main" id="{AAAB9680-6F94-4BB9-A968-09FDBD696DBD}"/>
                </a:ext>
              </a:extLst>
            </p:cNvPr>
            <p:cNvSpPr>
              <a:spLocks/>
            </p:cNvSpPr>
            <p:nvPr/>
          </p:nvSpPr>
          <p:spPr bwMode="auto">
            <a:xfrm>
              <a:off x="3124" y="1392"/>
              <a:ext cx="149" cy="68"/>
            </a:xfrm>
            <a:custGeom>
              <a:avLst/>
              <a:gdLst>
                <a:gd name="T0" fmla="*/ 0 w 149"/>
                <a:gd name="T1" fmla="*/ 67 h 68"/>
                <a:gd name="T2" fmla="*/ 0 w 149"/>
                <a:gd name="T3" fmla="*/ 0 h 68"/>
                <a:gd name="T4" fmla="*/ 148 w 149"/>
                <a:gd name="T5" fmla="*/ 0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0" y="67"/>
                  </a:moveTo>
                  <a:lnTo>
                    <a:pt x="0" y="0"/>
                  </a:lnTo>
                  <a:lnTo>
                    <a:pt x="148" y="0"/>
                  </a:lnTo>
                </a:path>
              </a:pathLst>
            </a:custGeom>
            <a:solidFill>
              <a:srgbClr val="3365FB"/>
            </a:solidFill>
            <a:ln w="12700" cap="rnd">
              <a:solidFill>
                <a:srgbClr val="DDDDDD"/>
              </a:solidFill>
              <a:round/>
              <a:headEnd type="none" w="sm" len="sm"/>
              <a:tailEnd type="none" w="sm" len="sm"/>
            </a:ln>
          </p:spPr>
          <p:txBody>
            <a:bodyPr/>
            <a:lstStyle/>
            <a:p>
              <a:endParaRPr lang="hu-HU"/>
            </a:p>
          </p:txBody>
        </p:sp>
      </p:grpSp>
      <p:grpSp>
        <p:nvGrpSpPr>
          <p:cNvPr id="7238" name="Group 214">
            <a:extLst>
              <a:ext uri="{FF2B5EF4-FFF2-40B4-BE49-F238E27FC236}">
                <a16:creationId xmlns:a16="http://schemas.microsoft.com/office/drawing/2014/main" id="{77ACCE98-66B2-4A96-817F-7CFA777C5E3C}"/>
              </a:ext>
            </a:extLst>
          </p:cNvPr>
          <p:cNvGrpSpPr>
            <a:grpSpLocks/>
          </p:cNvGrpSpPr>
          <p:nvPr/>
        </p:nvGrpSpPr>
        <p:grpSpPr bwMode="auto">
          <a:xfrm>
            <a:off x="5235575" y="2209800"/>
            <a:ext cx="596900" cy="107950"/>
            <a:chOff x="3298" y="1392"/>
            <a:chExt cx="376" cy="68"/>
          </a:xfrm>
        </p:grpSpPr>
        <p:sp>
          <p:nvSpPr>
            <p:cNvPr id="7359" name="Freeform 215">
              <a:extLst>
                <a:ext uri="{FF2B5EF4-FFF2-40B4-BE49-F238E27FC236}">
                  <a16:creationId xmlns:a16="http://schemas.microsoft.com/office/drawing/2014/main" id="{67A4A915-8077-4E3D-93EE-EABD3219FD68}"/>
                </a:ext>
              </a:extLst>
            </p:cNvPr>
            <p:cNvSpPr>
              <a:spLocks/>
            </p:cNvSpPr>
            <p:nvPr/>
          </p:nvSpPr>
          <p:spPr bwMode="auto">
            <a:xfrm>
              <a:off x="3298" y="1392"/>
              <a:ext cx="376" cy="68"/>
            </a:xfrm>
            <a:custGeom>
              <a:avLst/>
              <a:gdLst>
                <a:gd name="T0" fmla="*/ 375 w 376"/>
                <a:gd name="T1" fmla="*/ 0 h 68"/>
                <a:gd name="T2" fmla="*/ 375 w 376"/>
                <a:gd name="T3" fmla="*/ 67 h 68"/>
                <a:gd name="T4" fmla="*/ 0 w 376"/>
                <a:gd name="T5" fmla="*/ 67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375" y="0"/>
                  </a:moveTo>
                  <a:lnTo>
                    <a:pt x="375"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60" name="Freeform 216">
              <a:extLst>
                <a:ext uri="{FF2B5EF4-FFF2-40B4-BE49-F238E27FC236}">
                  <a16:creationId xmlns:a16="http://schemas.microsoft.com/office/drawing/2014/main" id="{E21E6478-D7DE-4740-A844-02F60CF37C34}"/>
                </a:ext>
              </a:extLst>
            </p:cNvPr>
            <p:cNvSpPr>
              <a:spLocks/>
            </p:cNvSpPr>
            <p:nvPr/>
          </p:nvSpPr>
          <p:spPr bwMode="auto">
            <a:xfrm>
              <a:off x="3298" y="1392"/>
              <a:ext cx="376" cy="68"/>
            </a:xfrm>
            <a:custGeom>
              <a:avLst/>
              <a:gdLst>
                <a:gd name="T0" fmla="*/ 0 w 376"/>
                <a:gd name="T1" fmla="*/ 67 h 68"/>
                <a:gd name="T2" fmla="*/ 0 w 376"/>
                <a:gd name="T3" fmla="*/ 0 h 68"/>
                <a:gd name="T4" fmla="*/ 375 w 376"/>
                <a:gd name="T5" fmla="*/ 0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0" y="67"/>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39" name="Group 217">
            <a:extLst>
              <a:ext uri="{FF2B5EF4-FFF2-40B4-BE49-F238E27FC236}">
                <a16:creationId xmlns:a16="http://schemas.microsoft.com/office/drawing/2014/main" id="{4E9D131E-E0CA-4828-9D96-64D52500073D}"/>
              </a:ext>
            </a:extLst>
          </p:cNvPr>
          <p:cNvGrpSpPr>
            <a:grpSpLocks/>
          </p:cNvGrpSpPr>
          <p:nvPr/>
        </p:nvGrpSpPr>
        <p:grpSpPr bwMode="auto">
          <a:xfrm>
            <a:off x="4557713" y="2089150"/>
            <a:ext cx="1273175" cy="82550"/>
            <a:chOff x="2871" y="1316"/>
            <a:chExt cx="802" cy="52"/>
          </a:xfrm>
        </p:grpSpPr>
        <p:sp>
          <p:nvSpPr>
            <p:cNvPr id="7356" name="Rectangle 218">
              <a:extLst>
                <a:ext uri="{FF2B5EF4-FFF2-40B4-BE49-F238E27FC236}">
                  <a16:creationId xmlns:a16="http://schemas.microsoft.com/office/drawing/2014/main" id="{3C07F93D-F1B8-4329-A7F3-5EA1C9D66EDB}"/>
                </a:ext>
              </a:extLst>
            </p:cNvPr>
            <p:cNvSpPr>
              <a:spLocks noChangeArrowheads="1"/>
            </p:cNvSpPr>
            <p:nvPr/>
          </p:nvSpPr>
          <p:spPr bwMode="auto">
            <a:xfrm>
              <a:off x="2871" y="1316"/>
              <a:ext cx="22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57" name="Rectangle 219">
              <a:extLst>
                <a:ext uri="{FF2B5EF4-FFF2-40B4-BE49-F238E27FC236}">
                  <a16:creationId xmlns:a16="http://schemas.microsoft.com/office/drawing/2014/main" id="{386CD676-E34F-44D7-A57C-719BE3933172}"/>
                </a:ext>
              </a:extLst>
            </p:cNvPr>
            <p:cNvSpPr>
              <a:spLocks noChangeArrowheads="1"/>
            </p:cNvSpPr>
            <p:nvPr/>
          </p:nvSpPr>
          <p:spPr bwMode="auto">
            <a:xfrm>
              <a:off x="3124" y="1316"/>
              <a:ext cx="148"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58" name="Rectangle 220">
              <a:extLst>
                <a:ext uri="{FF2B5EF4-FFF2-40B4-BE49-F238E27FC236}">
                  <a16:creationId xmlns:a16="http://schemas.microsoft.com/office/drawing/2014/main" id="{0292414C-4874-45D5-8E8D-A24ADE60D135}"/>
                </a:ext>
              </a:extLst>
            </p:cNvPr>
            <p:cNvSpPr>
              <a:spLocks noChangeArrowheads="1"/>
            </p:cNvSpPr>
            <p:nvPr/>
          </p:nvSpPr>
          <p:spPr bwMode="auto">
            <a:xfrm>
              <a:off x="3307" y="1316"/>
              <a:ext cx="36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40" name="Group 221">
            <a:extLst>
              <a:ext uri="{FF2B5EF4-FFF2-40B4-BE49-F238E27FC236}">
                <a16:creationId xmlns:a16="http://schemas.microsoft.com/office/drawing/2014/main" id="{A0B3AF61-B586-4024-9CC7-32A7F256C390}"/>
              </a:ext>
            </a:extLst>
          </p:cNvPr>
          <p:cNvGrpSpPr>
            <a:grpSpLocks/>
          </p:cNvGrpSpPr>
          <p:nvPr/>
        </p:nvGrpSpPr>
        <p:grpSpPr bwMode="auto">
          <a:xfrm>
            <a:off x="4557713" y="2076450"/>
            <a:ext cx="360362" cy="106363"/>
            <a:chOff x="2871" y="1308"/>
            <a:chExt cx="227" cy="67"/>
          </a:xfrm>
        </p:grpSpPr>
        <p:sp>
          <p:nvSpPr>
            <p:cNvPr id="7354" name="Freeform 222">
              <a:extLst>
                <a:ext uri="{FF2B5EF4-FFF2-40B4-BE49-F238E27FC236}">
                  <a16:creationId xmlns:a16="http://schemas.microsoft.com/office/drawing/2014/main" id="{1719CF21-1619-480E-A43C-79B53D9F30B1}"/>
                </a:ext>
              </a:extLst>
            </p:cNvPr>
            <p:cNvSpPr>
              <a:spLocks/>
            </p:cNvSpPr>
            <p:nvPr/>
          </p:nvSpPr>
          <p:spPr bwMode="auto">
            <a:xfrm>
              <a:off x="2871" y="1308"/>
              <a:ext cx="227" cy="67"/>
            </a:xfrm>
            <a:custGeom>
              <a:avLst/>
              <a:gdLst>
                <a:gd name="T0" fmla="*/ 226 w 227"/>
                <a:gd name="T1" fmla="*/ 0 h 67"/>
                <a:gd name="T2" fmla="*/ 226 w 227"/>
                <a:gd name="T3" fmla="*/ 66 h 67"/>
                <a:gd name="T4" fmla="*/ 0 w 227"/>
                <a:gd name="T5" fmla="*/ 66 h 67"/>
                <a:gd name="T6" fmla="*/ 0 60000 65536"/>
                <a:gd name="T7" fmla="*/ 0 60000 65536"/>
                <a:gd name="T8" fmla="*/ 0 60000 65536"/>
                <a:gd name="T9" fmla="*/ 0 w 227"/>
                <a:gd name="T10" fmla="*/ 0 h 67"/>
                <a:gd name="T11" fmla="*/ 227 w 227"/>
                <a:gd name="T12" fmla="*/ 67 h 67"/>
              </a:gdLst>
              <a:ahLst/>
              <a:cxnLst>
                <a:cxn ang="T6">
                  <a:pos x="T0" y="T1"/>
                </a:cxn>
                <a:cxn ang="T7">
                  <a:pos x="T2" y="T3"/>
                </a:cxn>
                <a:cxn ang="T8">
                  <a:pos x="T4" y="T5"/>
                </a:cxn>
              </a:cxnLst>
              <a:rect l="T9" t="T10" r="T11" b="T12"/>
              <a:pathLst>
                <a:path w="227" h="67">
                  <a:moveTo>
                    <a:pt x="226" y="0"/>
                  </a:moveTo>
                  <a:lnTo>
                    <a:pt x="226" y="66"/>
                  </a:lnTo>
                  <a:lnTo>
                    <a:pt x="0" y="66"/>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55" name="Freeform 223">
              <a:extLst>
                <a:ext uri="{FF2B5EF4-FFF2-40B4-BE49-F238E27FC236}">
                  <a16:creationId xmlns:a16="http://schemas.microsoft.com/office/drawing/2014/main" id="{1D80ED9C-574B-478E-A903-BF5451365F98}"/>
                </a:ext>
              </a:extLst>
            </p:cNvPr>
            <p:cNvSpPr>
              <a:spLocks/>
            </p:cNvSpPr>
            <p:nvPr/>
          </p:nvSpPr>
          <p:spPr bwMode="auto">
            <a:xfrm>
              <a:off x="2871" y="1308"/>
              <a:ext cx="227" cy="67"/>
            </a:xfrm>
            <a:custGeom>
              <a:avLst/>
              <a:gdLst>
                <a:gd name="T0" fmla="*/ 0 w 227"/>
                <a:gd name="T1" fmla="*/ 66 h 67"/>
                <a:gd name="T2" fmla="*/ 0 w 227"/>
                <a:gd name="T3" fmla="*/ 0 h 67"/>
                <a:gd name="T4" fmla="*/ 226 w 227"/>
                <a:gd name="T5" fmla="*/ 0 h 67"/>
                <a:gd name="T6" fmla="*/ 0 60000 65536"/>
                <a:gd name="T7" fmla="*/ 0 60000 65536"/>
                <a:gd name="T8" fmla="*/ 0 60000 65536"/>
                <a:gd name="T9" fmla="*/ 0 w 227"/>
                <a:gd name="T10" fmla="*/ 0 h 67"/>
                <a:gd name="T11" fmla="*/ 227 w 227"/>
                <a:gd name="T12" fmla="*/ 67 h 67"/>
              </a:gdLst>
              <a:ahLst/>
              <a:cxnLst>
                <a:cxn ang="T6">
                  <a:pos x="T0" y="T1"/>
                </a:cxn>
                <a:cxn ang="T7">
                  <a:pos x="T2" y="T3"/>
                </a:cxn>
                <a:cxn ang="T8">
                  <a:pos x="T4" y="T5"/>
                </a:cxn>
              </a:cxnLst>
              <a:rect l="T9" t="T10" r="T11" b="T12"/>
              <a:pathLst>
                <a:path w="227" h="67">
                  <a:moveTo>
                    <a:pt x="0" y="66"/>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41" name="Group 224">
            <a:extLst>
              <a:ext uri="{FF2B5EF4-FFF2-40B4-BE49-F238E27FC236}">
                <a16:creationId xmlns:a16="http://schemas.microsoft.com/office/drawing/2014/main" id="{9846A507-0290-4F6B-AD29-4B9660094B5E}"/>
              </a:ext>
            </a:extLst>
          </p:cNvPr>
          <p:cNvGrpSpPr>
            <a:grpSpLocks/>
          </p:cNvGrpSpPr>
          <p:nvPr/>
        </p:nvGrpSpPr>
        <p:grpSpPr bwMode="auto">
          <a:xfrm>
            <a:off x="4959350" y="2076450"/>
            <a:ext cx="236538" cy="106363"/>
            <a:chOff x="3124" y="1308"/>
            <a:chExt cx="149" cy="67"/>
          </a:xfrm>
        </p:grpSpPr>
        <p:sp>
          <p:nvSpPr>
            <p:cNvPr id="7352" name="Freeform 225">
              <a:extLst>
                <a:ext uri="{FF2B5EF4-FFF2-40B4-BE49-F238E27FC236}">
                  <a16:creationId xmlns:a16="http://schemas.microsoft.com/office/drawing/2014/main" id="{FF7AD768-CC6C-4C28-B04F-2C87ECF525C9}"/>
                </a:ext>
              </a:extLst>
            </p:cNvPr>
            <p:cNvSpPr>
              <a:spLocks/>
            </p:cNvSpPr>
            <p:nvPr/>
          </p:nvSpPr>
          <p:spPr bwMode="auto">
            <a:xfrm>
              <a:off x="3124" y="1308"/>
              <a:ext cx="149" cy="67"/>
            </a:xfrm>
            <a:custGeom>
              <a:avLst/>
              <a:gdLst>
                <a:gd name="T0" fmla="*/ 148 w 149"/>
                <a:gd name="T1" fmla="*/ 0 h 67"/>
                <a:gd name="T2" fmla="*/ 148 w 149"/>
                <a:gd name="T3" fmla="*/ 66 h 67"/>
                <a:gd name="T4" fmla="*/ 0 w 149"/>
                <a:gd name="T5" fmla="*/ 66 h 67"/>
                <a:gd name="T6" fmla="*/ 0 60000 65536"/>
                <a:gd name="T7" fmla="*/ 0 60000 65536"/>
                <a:gd name="T8" fmla="*/ 0 60000 65536"/>
                <a:gd name="T9" fmla="*/ 0 w 149"/>
                <a:gd name="T10" fmla="*/ 0 h 67"/>
                <a:gd name="T11" fmla="*/ 149 w 149"/>
                <a:gd name="T12" fmla="*/ 67 h 67"/>
              </a:gdLst>
              <a:ahLst/>
              <a:cxnLst>
                <a:cxn ang="T6">
                  <a:pos x="T0" y="T1"/>
                </a:cxn>
                <a:cxn ang="T7">
                  <a:pos x="T2" y="T3"/>
                </a:cxn>
                <a:cxn ang="T8">
                  <a:pos x="T4" y="T5"/>
                </a:cxn>
              </a:cxnLst>
              <a:rect l="T9" t="T10" r="T11" b="T12"/>
              <a:pathLst>
                <a:path w="149" h="67">
                  <a:moveTo>
                    <a:pt x="148" y="0"/>
                  </a:moveTo>
                  <a:lnTo>
                    <a:pt x="148" y="66"/>
                  </a:lnTo>
                  <a:lnTo>
                    <a:pt x="0" y="66"/>
                  </a:lnTo>
                </a:path>
              </a:pathLst>
            </a:custGeom>
            <a:solidFill>
              <a:srgbClr val="006600"/>
            </a:solidFill>
            <a:ln w="12700" cap="rnd">
              <a:solidFill>
                <a:srgbClr val="000000"/>
              </a:solidFill>
              <a:round/>
              <a:headEnd type="none" w="sm" len="sm"/>
              <a:tailEnd type="none" w="sm" len="sm"/>
            </a:ln>
          </p:spPr>
          <p:txBody>
            <a:bodyPr/>
            <a:lstStyle/>
            <a:p>
              <a:endParaRPr lang="hu-HU"/>
            </a:p>
          </p:txBody>
        </p:sp>
        <p:sp>
          <p:nvSpPr>
            <p:cNvPr id="7353" name="Freeform 226">
              <a:extLst>
                <a:ext uri="{FF2B5EF4-FFF2-40B4-BE49-F238E27FC236}">
                  <a16:creationId xmlns:a16="http://schemas.microsoft.com/office/drawing/2014/main" id="{77682142-A5D3-415D-95A3-381425B91517}"/>
                </a:ext>
              </a:extLst>
            </p:cNvPr>
            <p:cNvSpPr>
              <a:spLocks/>
            </p:cNvSpPr>
            <p:nvPr/>
          </p:nvSpPr>
          <p:spPr bwMode="auto">
            <a:xfrm>
              <a:off x="3124" y="1308"/>
              <a:ext cx="149" cy="67"/>
            </a:xfrm>
            <a:custGeom>
              <a:avLst/>
              <a:gdLst>
                <a:gd name="T0" fmla="*/ 0 w 149"/>
                <a:gd name="T1" fmla="*/ 66 h 67"/>
                <a:gd name="T2" fmla="*/ 0 w 149"/>
                <a:gd name="T3" fmla="*/ 0 h 67"/>
                <a:gd name="T4" fmla="*/ 148 w 149"/>
                <a:gd name="T5" fmla="*/ 0 h 67"/>
                <a:gd name="T6" fmla="*/ 0 60000 65536"/>
                <a:gd name="T7" fmla="*/ 0 60000 65536"/>
                <a:gd name="T8" fmla="*/ 0 60000 65536"/>
                <a:gd name="T9" fmla="*/ 0 w 149"/>
                <a:gd name="T10" fmla="*/ 0 h 67"/>
                <a:gd name="T11" fmla="*/ 149 w 149"/>
                <a:gd name="T12" fmla="*/ 67 h 67"/>
              </a:gdLst>
              <a:ahLst/>
              <a:cxnLst>
                <a:cxn ang="T6">
                  <a:pos x="T0" y="T1"/>
                </a:cxn>
                <a:cxn ang="T7">
                  <a:pos x="T2" y="T3"/>
                </a:cxn>
                <a:cxn ang="T8">
                  <a:pos x="T4" y="T5"/>
                </a:cxn>
              </a:cxnLst>
              <a:rect l="T9" t="T10" r="T11" b="T12"/>
              <a:pathLst>
                <a:path w="149" h="67">
                  <a:moveTo>
                    <a:pt x="0" y="66"/>
                  </a:moveTo>
                  <a:lnTo>
                    <a:pt x="0" y="0"/>
                  </a:lnTo>
                  <a:lnTo>
                    <a:pt x="148" y="0"/>
                  </a:lnTo>
                </a:path>
              </a:pathLst>
            </a:custGeom>
            <a:solidFill>
              <a:srgbClr val="006600"/>
            </a:solidFill>
            <a:ln w="12700" cap="rnd">
              <a:solidFill>
                <a:srgbClr val="DDDDDD"/>
              </a:solidFill>
              <a:round/>
              <a:headEnd type="none" w="sm" len="sm"/>
              <a:tailEnd type="none" w="sm" len="sm"/>
            </a:ln>
          </p:spPr>
          <p:txBody>
            <a:bodyPr/>
            <a:lstStyle/>
            <a:p>
              <a:endParaRPr lang="hu-HU"/>
            </a:p>
          </p:txBody>
        </p:sp>
      </p:grpSp>
      <p:grpSp>
        <p:nvGrpSpPr>
          <p:cNvPr id="7242" name="Group 227">
            <a:extLst>
              <a:ext uri="{FF2B5EF4-FFF2-40B4-BE49-F238E27FC236}">
                <a16:creationId xmlns:a16="http://schemas.microsoft.com/office/drawing/2014/main" id="{EE031257-160F-4C38-93DC-84215B8F5462}"/>
              </a:ext>
            </a:extLst>
          </p:cNvPr>
          <p:cNvGrpSpPr>
            <a:grpSpLocks/>
          </p:cNvGrpSpPr>
          <p:nvPr/>
        </p:nvGrpSpPr>
        <p:grpSpPr bwMode="auto">
          <a:xfrm>
            <a:off x="5235575" y="2076450"/>
            <a:ext cx="596900" cy="106363"/>
            <a:chOff x="3298" y="1308"/>
            <a:chExt cx="376" cy="67"/>
          </a:xfrm>
        </p:grpSpPr>
        <p:sp>
          <p:nvSpPr>
            <p:cNvPr id="7350" name="Freeform 228">
              <a:extLst>
                <a:ext uri="{FF2B5EF4-FFF2-40B4-BE49-F238E27FC236}">
                  <a16:creationId xmlns:a16="http://schemas.microsoft.com/office/drawing/2014/main" id="{A022B60A-6D39-48CE-891F-666857499E50}"/>
                </a:ext>
              </a:extLst>
            </p:cNvPr>
            <p:cNvSpPr>
              <a:spLocks/>
            </p:cNvSpPr>
            <p:nvPr/>
          </p:nvSpPr>
          <p:spPr bwMode="auto">
            <a:xfrm>
              <a:off x="3298" y="1308"/>
              <a:ext cx="376" cy="67"/>
            </a:xfrm>
            <a:custGeom>
              <a:avLst/>
              <a:gdLst>
                <a:gd name="T0" fmla="*/ 375 w 376"/>
                <a:gd name="T1" fmla="*/ 0 h 67"/>
                <a:gd name="T2" fmla="*/ 375 w 376"/>
                <a:gd name="T3" fmla="*/ 66 h 67"/>
                <a:gd name="T4" fmla="*/ 0 w 376"/>
                <a:gd name="T5" fmla="*/ 66 h 67"/>
                <a:gd name="T6" fmla="*/ 0 60000 65536"/>
                <a:gd name="T7" fmla="*/ 0 60000 65536"/>
                <a:gd name="T8" fmla="*/ 0 60000 65536"/>
                <a:gd name="T9" fmla="*/ 0 w 376"/>
                <a:gd name="T10" fmla="*/ 0 h 67"/>
                <a:gd name="T11" fmla="*/ 376 w 376"/>
                <a:gd name="T12" fmla="*/ 67 h 67"/>
              </a:gdLst>
              <a:ahLst/>
              <a:cxnLst>
                <a:cxn ang="T6">
                  <a:pos x="T0" y="T1"/>
                </a:cxn>
                <a:cxn ang="T7">
                  <a:pos x="T2" y="T3"/>
                </a:cxn>
                <a:cxn ang="T8">
                  <a:pos x="T4" y="T5"/>
                </a:cxn>
              </a:cxnLst>
              <a:rect l="T9" t="T10" r="T11" b="T12"/>
              <a:pathLst>
                <a:path w="376" h="67">
                  <a:moveTo>
                    <a:pt x="375" y="0"/>
                  </a:moveTo>
                  <a:lnTo>
                    <a:pt x="375" y="66"/>
                  </a:lnTo>
                  <a:lnTo>
                    <a:pt x="0" y="66"/>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51" name="Freeform 229">
              <a:extLst>
                <a:ext uri="{FF2B5EF4-FFF2-40B4-BE49-F238E27FC236}">
                  <a16:creationId xmlns:a16="http://schemas.microsoft.com/office/drawing/2014/main" id="{E7213056-A66D-4698-B62E-AB86A55C299F}"/>
                </a:ext>
              </a:extLst>
            </p:cNvPr>
            <p:cNvSpPr>
              <a:spLocks/>
            </p:cNvSpPr>
            <p:nvPr/>
          </p:nvSpPr>
          <p:spPr bwMode="auto">
            <a:xfrm>
              <a:off x="3298" y="1308"/>
              <a:ext cx="376" cy="67"/>
            </a:xfrm>
            <a:custGeom>
              <a:avLst/>
              <a:gdLst>
                <a:gd name="T0" fmla="*/ 0 w 376"/>
                <a:gd name="T1" fmla="*/ 66 h 67"/>
                <a:gd name="T2" fmla="*/ 0 w 376"/>
                <a:gd name="T3" fmla="*/ 0 h 67"/>
                <a:gd name="T4" fmla="*/ 375 w 376"/>
                <a:gd name="T5" fmla="*/ 0 h 67"/>
                <a:gd name="T6" fmla="*/ 0 60000 65536"/>
                <a:gd name="T7" fmla="*/ 0 60000 65536"/>
                <a:gd name="T8" fmla="*/ 0 60000 65536"/>
                <a:gd name="T9" fmla="*/ 0 w 376"/>
                <a:gd name="T10" fmla="*/ 0 h 67"/>
                <a:gd name="T11" fmla="*/ 376 w 376"/>
                <a:gd name="T12" fmla="*/ 67 h 67"/>
              </a:gdLst>
              <a:ahLst/>
              <a:cxnLst>
                <a:cxn ang="T6">
                  <a:pos x="T0" y="T1"/>
                </a:cxn>
                <a:cxn ang="T7">
                  <a:pos x="T2" y="T3"/>
                </a:cxn>
                <a:cxn ang="T8">
                  <a:pos x="T4" y="T5"/>
                </a:cxn>
              </a:cxnLst>
              <a:rect l="T9" t="T10" r="T11" b="T12"/>
              <a:pathLst>
                <a:path w="376" h="67">
                  <a:moveTo>
                    <a:pt x="0" y="66"/>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43" name="Group 230">
            <a:extLst>
              <a:ext uri="{FF2B5EF4-FFF2-40B4-BE49-F238E27FC236}">
                <a16:creationId xmlns:a16="http://schemas.microsoft.com/office/drawing/2014/main" id="{374FB673-8D1B-48DA-A4EE-E38FF85F32F7}"/>
              </a:ext>
            </a:extLst>
          </p:cNvPr>
          <p:cNvGrpSpPr>
            <a:grpSpLocks/>
          </p:cNvGrpSpPr>
          <p:nvPr/>
        </p:nvGrpSpPr>
        <p:grpSpPr bwMode="auto">
          <a:xfrm>
            <a:off x="4557713" y="1954213"/>
            <a:ext cx="1273175" cy="84137"/>
            <a:chOff x="2871" y="1231"/>
            <a:chExt cx="802" cy="53"/>
          </a:xfrm>
        </p:grpSpPr>
        <p:sp>
          <p:nvSpPr>
            <p:cNvPr id="7347" name="Rectangle 231">
              <a:extLst>
                <a:ext uri="{FF2B5EF4-FFF2-40B4-BE49-F238E27FC236}">
                  <a16:creationId xmlns:a16="http://schemas.microsoft.com/office/drawing/2014/main" id="{A8AACD6D-D928-425B-A166-95A15CFBDECE}"/>
                </a:ext>
              </a:extLst>
            </p:cNvPr>
            <p:cNvSpPr>
              <a:spLocks noChangeArrowheads="1"/>
            </p:cNvSpPr>
            <p:nvPr/>
          </p:nvSpPr>
          <p:spPr bwMode="auto">
            <a:xfrm>
              <a:off x="2871" y="1231"/>
              <a:ext cx="22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48" name="Rectangle 232">
              <a:extLst>
                <a:ext uri="{FF2B5EF4-FFF2-40B4-BE49-F238E27FC236}">
                  <a16:creationId xmlns:a16="http://schemas.microsoft.com/office/drawing/2014/main" id="{A819A948-2126-479A-9F30-F7637BB85172}"/>
                </a:ext>
              </a:extLst>
            </p:cNvPr>
            <p:cNvSpPr>
              <a:spLocks noChangeArrowheads="1"/>
            </p:cNvSpPr>
            <p:nvPr/>
          </p:nvSpPr>
          <p:spPr bwMode="auto">
            <a:xfrm>
              <a:off x="3124" y="1231"/>
              <a:ext cx="148"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49" name="Rectangle 233">
              <a:extLst>
                <a:ext uri="{FF2B5EF4-FFF2-40B4-BE49-F238E27FC236}">
                  <a16:creationId xmlns:a16="http://schemas.microsoft.com/office/drawing/2014/main" id="{CA9AF4E7-160B-457D-88C0-899001E56DA8}"/>
                </a:ext>
              </a:extLst>
            </p:cNvPr>
            <p:cNvSpPr>
              <a:spLocks noChangeArrowheads="1"/>
            </p:cNvSpPr>
            <p:nvPr/>
          </p:nvSpPr>
          <p:spPr bwMode="auto">
            <a:xfrm>
              <a:off x="3307" y="1231"/>
              <a:ext cx="366" cy="53"/>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44" name="Group 234">
            <a:extLst>
              <a:ext uri="{FF2B5EF4-FFF2-40B4-BE49-F238E27FC236}">
                <a16:creationId xmlns:a16="http://schemas.microsoft.com/office/drawing/2014/main" id="{DE64DFEE-C6D1-4393-8AC2-1ACF14B29FF4}"/>
              </a:ext>
            </a:extLst>
          </p:cNvPr>
          <p:cNvGrpSpPr>
            <a:grpSpLocks/>
          </p:cNvGrpSpPr>
          <p:nvPr/>
        </p:nvGrpSpPr>
        <p:grpSpPr bwMode="auto">
          <a:xfrm>
            <a:off x="4557713" y="1941513"/>
            <a:ext cx="360362" cy="109537"/>
            <a:chOff x="2871" y="1223"/>
            <a:chExt cx="227" cy="69"/>
          </a:xfrm>
        </p:grpSpPr>
        <p:sp>
          <p:nvSpPr>
            <p:cNvPr id="7345" name="Freeform 235">
              <a:extLst>
                <a:ext uri="{FF2B5EF4-FFF2-40B4-BE49-F238E27FC236}">
                  <a16:creationId xmlns:a16="http://schemas.microsoft.com/office/drawing/2014/main" id="{54EDDEE0-BD2F-4C86-B705-10A865077A91}"/>
                </a:ext>
              </a:extLst>
            </p:cNvPr>
            <p:cNvSpPr>
              <a:spLocks/>
            </p:cNvSpPr>
            <p:nvPr/>
          </p:nvSpPr>
          <p:spPr bwMode="auto">
            <a:xfrm>
              <a:off x="2871" y="1223"/>
              <a:ext cx="227" cy="69"/>
            </a:xfrm>
            <a:custGeom>
              <a:avLst/>
              <a:gdLst>
                <a:gd name="T0" fmla="*/ 226 w 227"/>
                <a:gd name="T1" fmla="*/ 0 h 69"/>
                <a:gd name="T2" fmla="*/ 226 w 227"/>
                <a:gd name="T3" fmla="*/ 68 h 69"/>
                <a:gd name="T4" fmla="*/ 0 w 227"/>
                <a:gd name="T5" fmla="*/ 68 h 69"/>
                <a:gd name="T6" fmla="*/ 0 60000 65536"/>
                <a:gd name="T7" fmla="*/ 0 60000 65536"/>
                <a:gd name="T8" fmla="*/ 0 60000 65536"/>
                <a:gd name="T9" fmla="*/ 0 w 227"/>
                <a:gd name="T10" fmla="*/ 0 h 69"/>
                <a:gd name="T11" fmla="*/ 227 w 227"/>
                <a:gd name="T12" fmla="*/ 69 h 69"/>
              </a:gdLst>
              <a:ahLst/>
              <a:cxnLst>
                <a:cxn ang="T6">
                  <a:pos x="T0" y="T1"/>
                </a:cxn>
                <a:cxn ang="T7">
                  <a:pos x="T2" y="T3"/>
                </a:cxn>
                <a:cxn ang="T8">
                  <a:pos x="T4" y="T5"/>
                </a:cxn>
              </a:cxnLst>
              <a:rect l="T9" t="T10" r="T11" b="T12"/>
              <a:pathLst>
                <a:path w="227" h="69">
                  <a:moveTo>
                    <a:pt x="226" y="0"/>
                  </a:moveTo>
                  <a:lnTo>
                    <a:pt x="226" y="68"/>
                  </a:lnTo>
                  <a:lnTo>
                    <a:pt x="0" y="68"/>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46" name="Freeform 236">
              <a:extLst>
                <a:ext uri="{FF2B5EF4-FFF2-40B4-BE49-F238E27FC236}">
                  <a16:creationId xmlns:a16="http://schemas.microsoft.com/office/drawing/2014/main" id="{8EB55F82-0729-4C79-B70C-57648B310173}"/>
                </a:ext>
              </a:extLst>
            </p:cNvPr>
            <p:cNvSpPr>
              <a:spLocks/>
            </p:cNvSpPr>
            <p:nvPr/>
          </p:nvSpPr>
          <p:spPr bwMode="auto">
            <a:xfrm>
              <a:off x="2871" y="1223"/>
              <a:ext cx="227" cy="69"/>
            </a:xfrm>
            <a:custGeom>
              <a:avLst/>
              <a:gdLst>
                <a:gd name="T0" fmla="*/ 0 w 227"/>
                <a:gd name="T1" fmla="*/ 68 h 69"/>
                <a:gd name="T2" fmla="*/ 0 w 227"/>
                <a:gd name="T3" fmla="*/ 0 h 69"/>
                <a:gd name="T4" fmla="*/ 226 w 227"/>
                <a:gd name="T5" fmla="*/ 0 h 69"/>
                <a:gd name="T6" fmla="*/ 0 60000 65536"/>
                <a:gd name="T7" fmla="*/ 0 60000 65536"/>
                <a:gd name="T8" fmla="*/ 0 60000 65536"/>
                <a:gd name="T9" fmla="*/ 0 w 227"/>
                <a:gd name="T10" fmla="*/ 0 h 69"/>
                <a:gd name="T11" fmla="*/ 227 w 227"/>
                <a:gd name="T12" fmla="*/ 69 h 69"/>
              </a:gdLst>
              <a:ahLst/>
              <a:cxnLst>
                <a:cxn ang="T6">
                  <a:pos x="T0" y="T1"/>
                </a:cxn>
                <a:cxn ang="T7">
                  <a:pos x="T2" y="T3"/>
                </a:cxn>
                <a:cxn ang="T8">
                  <a:pos x="T4" y="T5"/>
                </a:cxn>
              </a:cxnLst>
              <a:rect l="T9" t="T10" r="T11" b="T12"/>
              <a:pathLst>
                <a:path w="227" h="69">
                  <a:moveTo>
                    <a:pt x="0" y="68"/>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45" name="Group 237">
            <a:extLst>
              <a:ext uri="{FF2B5EF4-FFF2-40B4-BE49-F238E27FC236}">
                <a16:creationId xmlns:a16="http://schemas.microsoft.com/office/drawing/2014/main" id="{F2614A96-8D9F-49E8-A51E-7EA43C929F14}"/>
              </a:ext>
            </a:extLst>
          </p:cNvPr>
          <p:cNvGrpSpPr>
            <a:grpSpLocks/>
          </p:cNvGrpSpPr>
          <p:nvPr/>
        </p:nvGrpSpPr>
        <p:grpSpPr bwMode="auto">
          <a:xfrm>
            <a:off x="4959350" y="1941513"/>
            <a:ext cx="236538" cy="109537"/>
            <a:chOff x="3124" y="1223"/>
            <a:chExt cx="149" cy="69"/>
          </a:xfrm>
        </p:grpSpPr>
        <p:sp>
          <p:nvSpPr>
            <p:cNvPr id="7343" name="Freeform 238">
              <a:extLst>
                <a:ext uri="{FF2B5EF4-FFF2-40B4-BE49-F238E27FC236}">
                  <a16:creationId xmlns:a16="http://schemas.microsoft.com/office/drawing/2014/main" id="{AFEF4440-FDA1-4435-9843-A1E2D15B8806}"/>
                </a:ext>
              </a:extLst>
            </p:cNvPr>
            <p:cNvSpPr>
              <a:spLocks/>
            </p:cNvSpPr>
            <p:nvPr/>
          </p:nvSpPr>
          <p:spPr bwMode="auto">
            <a:xfrm>
              <a:off x="3124" y="1223"/>
              <a:ext cx="149" cy="69"/>
            </a:xfrm>
            <a:custGeom>
              <a:avLst/>
              <a:gdLst>
                <a:gd name="T0" fmla="*/ 148 w 149"/>
                <a:gd name="T1" fmla="*/ 0 h 69"/>
                <a:gd name="T2" fmla="*/ 148 w 149"/>
                <a:gd name="T3" fmla="*/ 68 h 69"/>
                <a:gd name="T4" fmla="*/ 0 w 149"/>
                <a:gd name="T5" fmla="*/ 68 h 69"/>
                <a:gd name="T6" fmla="*/ 0 60000 65536"/>
                <a:gd name="T7" fmla="*/ 0 60000 65536"/>
                <a:gd name="T8" fmla="*/ 0 60000 65536"/>
                <a:gd name="T9" fmla="*/ 0 w 149"/>
                <a:gd name="T10" fmla="*/ 0 h 69"/>
                <a:gd name="T11" fmla="*/ 149 w 149"/>
                <a:gd name="T12" fmla="*/ 69 h 69"/>
              </a:gdLst>
              <a:ahLst/>
              <a:cxnLst>
                <a:cxn ang="T6">
                  <a:pos x="T0" y="T1"/>
                </a:cxn>
                <a:cxn ang="T7">
                  <a:pos x="T2" y="T3"/>
                </a:cxn>
                <a:cxn ang="T8">
                  <a:pos x="T4" y="T5"/>
                </a:cxn>
              </a:cxnLst>
              <a:rect l="T9" t="T10" r="T11" b="T12"/>
              <a:pathLst>
                <a:path w="149" h="69">
                  <a:moveTo>
                    <a:pt x="148" y="0"/>
                  </a:moveTo>
                  <a:lnTo>
                    <a:pt x="148" y="68"/>
                  </a:lnTo>
                  <a:lnTo>
                    <a:pt x="0" y="68"/>
                  </a:lnTo>
                </a:path>
              </a:pathLst>
            </a:custGeom>
            <a:solidFill>
              <a:srgbClr val="FAFD00"/>
            </a:solidFill>
            <a:ln w="12700" cap="rnd">
              <a:solidFill>
                <a:srgbClr val="000000"/>
              </a:solidFill>
              <a:round/>
              <a:headEnd type="none" w="sm" len="sm"/>
              <a:tailEnd type="none" w="sm" len="sm"/>
            </a:ln>
          </p:spPr>
          <p:txBody>
            <a:bodyPr/>
            <a:lstStyle/>
            <a:p>
              <a:endParaRPr lang="hu-HU"/>
            </a:p>
          </p:txBody>
        </p:sp>
        <p:sp>
          <p:nvSpPr>
            <p:cNvPr id="7344" name="Freeform 239">
              <a:extLst>
                <a:ext uri="{FF2B5EF4-FFF2-40B4-BE49-F238E27FC236}">
                  <a16:creationId xmlns:a16="http://schemas.microsoft.com/office/drawing/2014/main" id="{3314E3A3-7D5D-4023-87B8-942FADD5FB13}"/>
                </a:ext>
              </a:extLst>
            </p:cNvPr>
            <p:cNvSpPr>
              <a:spLocks/>
            </p:cNvSpPr>
            <p:nvPr/>
          </p:nvSpPr>
          <p:spPr bwMode="auto">
            <a:xfrm>
              <a:off x="3124" y="1223"/>
              <a:ext cx="149" cy="69"/>
            </a:xfrm>
            <a:custGeom>
              <a:avLst/>
              <a:gdLst>
                <a:gd name="T0" fmla="*/ 0 w 149"/>
                <a:gd name="T1" fmla="*/ 68 h 69"/>
                <a:gd name="T2" fmla="*/ 0 w 149"/>
                <a:gd name="T3" fmla="*/ 0 h 69"/>
                <a:gd name="T4" fmla="*/ 148 w 149"/>
                <a:gd name="T5" fmla="*/ 0 h 69"/>
                <a:gd name="T6" fmla="*/ 0 60000 65536"/>
                <a:gd name="T7" fmla="*/ 0 60000 65536"/>
                <a:gd name="T8" fmla="*/ 0 60000 65536"/>
                <a:gd name="T9" fmla="*/ 0 w 149"/>
                <a:gd name="T10" fmla="*/ 0 h 69"/>
                <a:gd name="T11" fmla="*/ 149 w 149"/>
                <a:gd name="T12" fmla="*/ 69 h 69"/>
              </a:gdLst>
              <a:ahLst/>
              <a:cxnLst>
                <a:cxn ang="T6">
                  <a:pos x="T0" y="T1"/>
                </a:cxn>
                <a:cxn ang="T7">
                  <a:pos x="T2" y="T3"/>
                </a:cxn>
                <a:cxn ang="T8">
                  <a:pos x="T4" y="T5"/>
                </a:cxn>
              </a:cxnLst>
              <a:rect l="T9" t="T10" r="T11" b="T12"/>
              <a:pathLst>
                <a:path w="149" h="69">
                  <a:moveTo>
                    <a:pt x="0" y="68"/>
                  </a:moveTo>
                  <a:lnTo>
                    <a:pt x="0" y="0"/>
                  </a:lnTo>
                  <a:lnTo>
                    <a:pt x="148" y="0"/>
                  </a:lnTo>
                </a:path>
              </a:pathLst>
            </a:custGeom>
            <a:solidFill>
              <a:srgbClr val="FAFD00"/>
            </a:solidFill>
            <a:ln w="12700" cap="rnd">
              <a:solidFill>
                <a:srgbClr val="DDDDDD"/>
              </a:solidFill>
              <a:round/>
              <a:headEnd type="none" w="sm" len="sm"/>
              <a:tailEnd type="none" w="sm" len="sm"/>
            </a:ln>
          </p:spPr>
          <p:txBody>
            <a:bodyPr/>
            <a:lstStyle/>
            <a:p>
              <a:endParaRPr lang="hu-HU"/>
            </a:p>
          </p:txBody>
        </p:sp>
      </p:grpSp>
      <p:grpSp>
        <p:nvGrpSpPr>
          <p:cNvPr id="7246" name="Group 240">
            <a:extLst>
              <a:ext uri="{FF2B5EF4-FFF2-40B4-BE49-F238E27FC236}">
                <a16:creationId xmlns:a16="http://schemas.microsoft.com/office/drawing/2014/main" id="{B3075693-C6D6-4160-84D7-0425402B5477}"/>
              </a:ext>
            </a:extLst>
          </p:cNvPr>
          <p:cNvGrpSpPr>
            <a:grpSpLocks/>
          </p:cNvGrpSpPr>
          <p:nvPr/>
        </p:nvGrpSpPr>
        <p:grpSpPr bwMode="auto">
          <a:xfrm>
            <a:off x="5235575" y="1941513"/>
            <a:ext cx="596900" cy="109537"/>
            <a:chOff x="3298" y="1223"/>
            <a:chExt cx="376" cy="69"/>
          </a:xfrm>
        </p:grpSpPr>
        <p:sp>
          <p:nvSpPr>
            <p:cNvPr id="7341" name="Freeform 241">
              <a:extLst>
                <a:ext uri="{FF2B5EF4-FFF2-40B4-BE49-F238E27FC236}">
                  <a16:creationId xmlns:a16="http://schemas.microsoft.com/office/drawing/2014/main" id="{4209AFC3-57DB-4A00-A929-CF374B202A30}"/>
                </a:ext>
              </a:extLst>
            </p:cNvPr>
            <p:cNvSpPr>
              <a:spLocks/>
            </p:cNvSpPr>
            <p:nvPr/>
          </p:nvSpPr>
          <p:spPr bwMode="auto">
            <a:xfrm>
              <a:off x="3298" y="1223"/>
              <a:ext cx="376" cy="69"/>
            </a:xfrm>
            <a:custGeom>
              <a:avLst/>
              <a:gdLst>
                <a:gd name="T0" fmla="*/ 375 w 376"/>
                <a:gd name="T1" fmla="*/ 0 h 69"/>
                <a:gd name="T2" fmla="*/ 375 w 376"/>
                <a:gd name="T3" fmla="*/ 68 h 69"/>
                <a:gd name="T4" fmla="*/ 0 w 376"/>
                <a:gd name="T5" fmla="*/ 68 h 69"/>
                <a:gd name="T6" fmla="*/ 0 60000 65536"/>
                <a:gd name="T7" fmla="*/ 0 60000 65536"/>
                <a:gd name="T8" fmla="*/ 0 60000 65536"/>
                <a:gd name="T9" fmla="*/ 0 w 376"/>
                <a:gd name="T10" fmla="*/ 0 h 69"/>
                <a:gd name="T11" fmla="*/ 376 w 376"/>
                <a:gd name="T12" fmla="*/ 69 h 69"/>
              </a:gdLst>
              <a:ahLst/>
              <a:cxnLst>
                <a:cxn ang="T6">
                  <a:pos x="T0" y="T1"/>
                </a:cxn>
                <a:cxn ang="T7">
                  <a:pos x="T2" y="T3"/>
                </a:cxn>
                <a:cxn ang="T8">
                  <a:pos x="T4" y="T5"/>
                </a:cxn>
              </a:cxnLst>
              <a:rect l="T9" t="T10" r="T11" b="T12"/>
              <a:pathLst>
                <a:path w="376" h="69">
                  <a:moveTo>
                    <a:pt x="375" y="0"/>
                  </a:moveTo>
                  <a:lnTo>
                    <a:pt x="375" y="68"/>
                  </a:lnTo>
                  <a:lnTo>
                    <a:pt x="0" y="68"/>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42" name="Freeform 242">
              <a:extLst>
                <a:ext uri="{FF2B5EF4-FFF2-40B4-BE49-F238E27FC236}">
                  <a16:creationId xmlns:a16="http://schemas.microsoft.com/office/drawing/2014/main" id="{01464A2C-770D-46BF-8173-E63913B333F7}"/>
                </a:ext>
              </a:extLst>
            </p:cNvPr>
            <p:cNvSpPr>
              <a:spLocks/>
            </p:cNvSpPr>
            <p:nvPr/>
          </p:nvSpPr>
          <p:spPr bwMode="auto">
            <a:xfrm>
              <a:off x="3298" y="1223"/>
              <a:ext cx="376" cy="69"/>
            </a:xfrm>
            <a:custGeom>
              <a:avLst/>
              <a:gdLst>
                <a:gd name="T0" fmla="*/ 0 w 376"/>
                <a:gd name="T1" fmla="*/ 68 h 69"/>
                <a:gd name="T2" fmla="*/ 0 w 376"/>
                <a:gd name="T3" fmla="*/ 0 h 69"/>
                <a:gd name="T4" fmla="*/ 375 w 376"/>
                <a:gd name="T5" fmla="*/ 0 h 69"/>
                <a:gd name="T6" fmla="*/ 0 60000 65536"/>
                <a:gd name="T7" fmla="*/ 0 60000 65536"/>
                <a:gd name="T8" fmla="*/ 0 60000 65536"/>
                <a:gd name="T9" fmla="*/ 0 w 376"/>
                <a:gd name="T10" fmla="*/ 0 h 69"/>
                <a:gd name="T11" fmla="*/ 376 w 376"/>
                <a:gd name="T12" fmla="*/ 69 h 69"/>
              </a:gdLst>
              <a:ahLst/>
              <a:cxnLst>
                <a:cxn ang="T6">
                  <a:pos x="T0" y="T1"/>
                </a:cxn>
                <a:cxn ang="T7">
                  <a:pos x="T2" y="T3"/>
                </a:cxn>
                <a:cxn ang="T8">
                  <a:pos x="T4" y="T5"/>
                </a:cxn>
              </a:cxnLst>
              <a:rect l="T9" t="T10" r="T11" b="T12"/>
              <a:pathLst>
                <a:path w="376" h="69">
                  <a:moveTo>
                    <a:pt x="0" y="68"/>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47" name="Group 243">
            <a:extLst>
              <a:ext uri="{FF2B5EF4-FFF2-40B4-BE49-F238E27FC236}">
                <a16:creationId xmlns:a16="http://schemas.microsoft.com/office/drawing/2014/main" id="{A5B839AA-6AFE-4689-9E23-D0A252CE6914}"/>
              </a:ext>
            </a:extLst>
          </p:cNvPr>
          <p:cNvGrpSpPr>
            <a:grpSpLocks/>
          </p:cNvGrpSpPr>
          <p:nvPr/>
        </p:nvGrpSpPr>
        <p:grpSpPr bwMode="auto">
          <a:xfrm>
            <a:off x="4557713" y="1822450"/>
            <a:ext cx="1273175" cy="82550"/>
            <a:chOff x="2871" y="1148"/>
            <a:chExt cx="802" cy="52"/>
          </a:xfrm>
        </p:grpSpPr>
        <p:sp>
          <p:nvSpPr>
            <p:cNvPr id="7338" name="Rectangle 244">
              <a:extLst>
                <a:ext uri="{FF2B5EF4-FFF2-40B4-BE49-F238E27FC236}">
                  <a16:creationId xmlns:a16="http://schemas.microsoft.com/office/drawing/2014/main" id="{95F55941-5768-4F18-B9BF-EEED7E8ADC07}"/>
                </a:ext>
              </a:extLst>
            </p:cNvPr>
            <p:cNvSpPr>
              <a:spLocks noChangeArrowheads="1"/>
            </p:cNvSpPr>
            <p:nvPr/>
          </p:nvSpPr>
          <p:spPr bwMode="auto">
            <a:xfrm>
              <a:off x="2871" y="1148"/>
              <a:ext cx="22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39" name="Rectangle 245">
              <a:extLst>
                <a:ext uri="{FF2B5EF4-FFF2-40B4-BE49-F238E27FC236}">
                  <a16:creationId xmlns:a16="http://schemas.microsoft.com/office/drawing/2014/main" id="{EF4F46B2-9B50-458B-B01E-D271058D1EE7}"/>
                </a:ext>
              </a:extLst>
            </p:cNvPr>
            <p:cNvSpPr>
              <a:spLocks noChangeArrowheads="1"/>
            </p:cNvSpPr>
            <p:nvPr/>
          </p:nvSpPr>
          <p:spPr bwMode="auto">
            <a:xfrm>
              <a:off x="3124" y="1148"/>
              <a:ext cx="148"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40" name="Rectangle 246">
              <a:extLst>
                <a:ext uri="{FF2B5EF4-FFF2-40B4-BE49-F238E27FC236}">
                  <a16:creationId xmlns:a16="http://schemas.microsoft.com/office/drawing/2014/main" id="{29213582-9CD6-44E9-B602-E161AB12C4E6}"/>
                </a:ext>
              </a:extLst>
            </p:cNvPr>
            <p:cNvSpPr>
              <a:spLocks noChangeArrowheads="1"/>
            </p:cNvSpPr>
            <p:nvPr/>
          </p:nvSpPr>
          <p:spPr bwMode="auto">
            <a:xfrm>
              <a:off x="3307" y="1148"/>
              <a:ext cx="36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48" name="Group 247">
            <a:extLst>
              <a:ext uri="{FF2B5EF4-FFF2-40B4-BE49-F238E27FC236}">
                <a16:creationId xmlns:a16="http://schemas.microsoft.com/office/drawing/2014/main" id="{90B8D982-C2C2-4714-A5F2-BEDA08E9E4E9}"/>
              </a:ext>
            </a:extLst>
          </p:cNvPr>
          <p:cNvGrpSpPr>
            <a:grpSpLocks/>
          </p:cNvGrpSpPr>
          <p:nvPr/>
        </p:nvGrpSpPr>
        <p:grpSpPr bwMode="auto">
          <a:xfrm>
            <a:off x="4557713" y="1808163"/>
            <a:ext cx="360362" cy="107950"/>
            <a:chOff x="2871" y="1139"/>
            <a:chExt cx="227" cy="68"/>
          </a:xfrm>
        </p:grpSpPr>
        <p:sp>
          <p:nvSpPr>
            <p:cNvPr id="7336" name="Freeform 248">
              <a:extLst>
                <a:ext uri="{FF2B5EF4-FFF2-40B4-BE49-F238E27FC236}">
                  <a16:creationId xmlns:a16="http://schemas.microsoft.com/office/drawing/2014/main" id="{CA8E7318-E3AB-4816-BDAB-CD0432123C2D}"/>
                </a:ext>
              </a:extLst>
            </p:cNvPr>
            <p:cNvSpPr>
              <a:spLocks/>
            </p:cNvSpPr>
            <p:nvPr/>
          </p:nvSpPr>
          <p:spPr bwMode="auto">
            <a:xfrm>
              <a:off x="2871" y="1139"/>
              <a:ext cx="227" cy="68"/>
            </a:xfrm>
            <a:custGeom>
              <a:avLst/>
              <a:gdLst>
                <a:gd name="T0" fmla="*/ 226 w 227"/>
                <a:gd name="T1" fmla="*/ 0 h 68"/>
                <a:gd name="T2" fmla="*/ 226 w 227"/>
                <a:gd name="T3" fmla="*/ 67 h 68"/>
                <a:gd name="T4" fmla="*/ 0 w 227"/>
                <a:gd name="T5" fmla="*/ 67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226" y="0"/>
                  </a:moveTo>
                  <a:lnTo>
                    <a:pt x="226"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37" name="Freeform 249">
              <a:extLst>
                <a:ext uri="{FF2B5EF4-FFF2-40B4-BE49-F238E27FC236}">
                  <a16:creationId xmlns:a16="http://schemas.microsoft.com/office/drawing/2014/main" id="{8E4B69A1-A892-4F44-B0EB-1324EF1CFC21}"/>
                </a:ext>
              </a:extLst>
            </p:cNvPr>
            <p:cNvSpPr>
              <a:spLocks/>
            </p:cNvSpPr>
            <p:nvPr/>
          </p:nvSpPr>
          <p:spPr bwMode="auto">
            <a:xfrm>
              <a:off x="2871" y="1139"/>
              <a:ext cx="227" cy="68"/>
            </a:xfrm>
            <a:custGeom>
              <a:avLst/>
              <a:gdLst>
                <a:gd name="T0" fmla="*/ 0 w 227"/>
                <a:gd name="T1" fmla="*/ 67 h 68"/>
                <a:gd name="T2" fmla="*/ 0 w 227"/>
                <a:gd name="T3" fmla="*/ 0 h 68"/>
                <a:gd name="T4" fmla="*/ 226 w 227"/>
                <a:gd name="T5" fmla="*/ 0 h 68"/>
                <a:gd name="T6" fmla="*/ 0 60000 65536"/>
                <a:gd name="T7" fmla="*/ 0 60000 65536"/>
                <a:gd name="T8" fmla="*/ 0 60000 65536"/>
                <a:gd name="T9" fmla="*/ 0 w 227"/>
                <a:gd name="T10" fmla="*/ 0 h 68"/>
                <a:gd name="T11" fmla="*/ 227 w 227"/>
                <a:gd name="T12" fmla="*/ 68 h 68"/>
              </a:gdLst>
              <a:ahLst/>
              <a:cxnLst>
                <a:cxn ang="T6">
                  <a:pos x="T0" y="T1"/>
                </a:cxn>
                <a:cxn ang="T7">
                  <a:pos x="T2" y="T3"/>
                </a:cxn>
                <a:cxn ang="T8">
                  <a:pos x="T4" y="T5"/>
                </a:cxn>
              </a:cxnLst>
              <a:rect l="T9" t="T10" r="T11" b="T12"/>
              <a:pathLst>
                <a:path w="227" h="68">
                  <a:moveTo>
                    <a:pt x="0" y="67"/>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49" name="Group 250">
            <a:extLst>
              <a:ext uri="{FF2B5EF4-FFF2-40B4-BE49-F238E27FC236}">
                <a16:creationId xmlns:a16="http://schemas.microsoft.com/office/drawing/2014/main" id="{CDC528F5-A240-4655-AF55-4B26682321E0}"/>
              </a:ext>
            </a:extLst>
          </p:cNvPr>
          <p:cNvGrpSpPr>
            <a:grpSpLocks/>
          </p:cNvGrpSpPr>
          <p:nvPr/>
        </p:nvGrpSpPr>
        <p:grpSpPr bwMode="auto">
          <a:xfrm>
            <a:off x="4959350" y="1808163"/>
            <a:ext cx="236538" cy="107950"/>
            <a:chOff x="3124" y="1139"/>
            <a:chExt cx="149" cy="68"/>
          </a:xfrm>
        </p:grpSpPr>
        <p:sp>
          <p:nvSpPr>
            <p:cNvPr id="7334" name="Freeform 251">
              <a:extLst>
                <a:ext uri="{FF2B5EF4-FFF2-40B4-BE49-F238E27FC236}">
                  <a16:creationId xmlns:a16="http://schemas.microsoft.com/office/drawing/2014/main" id="{0393ABF2-19CC-46E7-9FE0-0D0AABEE61EE}"/>
                </a:ext>
              </a:extLst>
            </p:cNvPr>
            <p:cNvSpPr>
              <a:spLocks/>
            </p:cNvSpPr>
            <p:nvPr/>
          </p:nvSpPr>
          <p:spPr bwMode="auto">
            <a:xfrm>
              <a:off x="3124" y="1139"/>
              <a:ext cx="149" cy="68"/>
            </a:xfrm>
            <a:custGeom>
              <a:avLst/>
              <a:gdLst>
                <a:gd name="T0" fmla="*/ 148 w 149"/>
                <a:gd name="T1" fmla="*/ 0 h 68"/>
                <a:gd name="T2" fmla="*/ 148 w 149"/>
                <a:gd name="T3" fmla="*/ 67 h 68"/>
                <a:gd name="T4" fmla="*/ 0 w 149"/>
                <a:gd name="T5" fmla="*/ 67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148" y="0"/>
                  </a:moveTo>
                  <a:lnTo>
                    <a:pt x="148" y="67"/>
                  </a:lnTo>
                  <a:lnTo>
                    <a:pt x="0" y="67"/>
                  </a:lnTo>
                </a:path>
              </a:pathLst>
            </a:custGeom>
            <a:solidFill>
              <a:srgbClr val="FF3300"/>
            </a:solidFill>
            <a:ln w="12700" cap="rnd">
              <a:solidFill>
                <a:srgbClr val="000000"/>
              </a:solidFill>
              <a:round/>
              <a:headEnd type="none" w="sm" len="sm"/>
              <a:tailEnd type="none" w="sm" len="sm"/>
            </a:ln>
          </p:spPr>
          <p:txBody>
            <a:bodyPr/>
            <a:lstStyle/>
            <a:p>
              <a:endParaRPr lang="hu-HU"/>
            </a:p>
          </p:txBody>
        </p:sp>
        <p:sp>
          <p:nvSpPr>
            <p:cNvPr id="7335" name="Freeform 252">
              <a:extLst>
                <a:ext uri="{FF2B5EF4-FFF2-40B4-BE49-F238E27FC236}">
                  <a16:creationId xmlns:a16="http://schemas.microsoft.com/office/drawing/2014/main" id="{8E61EC79-8632-40AD-9903-AFCB72558039}"/>
                </a:ext>
              </a:extLst>
            </p:cNvPr>
            <p:cNvSpPr>
              <a:spLocks/>
            </p:cNvSpPr>
            <p:nvPr/>
          </p:nvSpPr>
          <p:spPr bwMode="auto">
            <a:xfrm>
              <a:off x="3124" y="1139"/>
              <a:ext cx="149" cy="68"/>
            </a:xfrm>
            <a:custGeom>
              <a:avLst/>
              <a:gdLst>
                <a:gd name="T0" fmla="*/ 0 w 149"/>
                <a:gd name="T1" fmla="*/ 67 h 68"/>
                <a:gd name="T2" fmla="*/ 0 w 149"/>
                <a:gd name="T3" fmla="*/ 0 h 68"/>
                <a:gd name="T4" fmla="*/ 148 w 149"/>
                <a:gd name="T5" fmla="*/ 0 h 68"/>
                <a:gd name="T6" fmla="*/ 0 60000 65536"/>
                <a:gd name="T7" fmla="*/ 0 60000 65536"/>
                <a:gd name="T8" fmla="*/ 0 60000 65536"/>
                <a:gd name="T9" fmla="*/ 0 w 149"/>
                <a:gd name="T10" fmla="*/ 0 h 68"/>
                <a:gd name="T11" fmla="*/ 149 w 149"/>
                <a:gd name="T12" fmla="*/ 68 h 68"/>
              </a:gdLst>
              <a:ahLst/>
              <a:cxnLst>
                <a:cxn ang="T6">
                  <a:pos x="T0" y="T1"/>
                </a:cxn>
                <a:cxn ang="T7">
                  <a:pos x="T2" y="T3"/>
                </a:cxn>
                <a:cxn ang="T8">
                  <a:pos x="T4" y="T5"/>
                </a:cxn>
              </a:cxnLst>
              <a:rect l="T9" t="T10" r="T11" b="T12"/>
              <a:pathLst>
                <a:path w="149" h="68">
                  <a:moveTo>
                    <a:pt x="0" y="67"/>
                  </a:moveTo>
                  <a:lnTo>
                    <a:pt x="0" y="0"/>
                  </a:lnTo>
                  <a:lnTo>
                    <a:pt x="148" y="0"/>
                  </a:lnTo>
                </a:path>
              </a:pathLst>
            </a:custGeom>
            <a:solidFill>
              <a:srgbClr val="FF3300"/>
            </a:solidFill>
            <a:ln w="12700" cap="rnd">
              <a:solidFill>
                <a:srgbClr val="DDDDDD"/>
              </a:solidFill>
              <a:round/>
              <a:headEnd type="none" w="sm" len="sm"/>
              <a:tailEnd type="none" w="sm" len="sm"/>
            </a:ln>
          </p:spPr>
          <p:txBody>
            <a:bodyPr/>
            <a:lstStyle/>
            <a:p>
              <a:endParaRPr lang="hu-HU"/>
            </a:p>
          </p:txBody>
        </p:sp>
      </p:grpSp>
      <p:grpSp>
        <p:nvGrpSpPr>
          <p:cNvPr id="7250" name="Group 253">
            <a:extLst>
              <a:ext uri="{FF2B5EF4-FFF2-40B4-BE49-F238E27FC236}">
                <a16:creationId xmlns:a16="http://schemas.microsoft.com/office/drawing/2014/main" id="{A2D51DAC-09E7-4806-95B0-61A27077F5D4}"/>
              </a:ext>
            </a:extLst>
          </p:cNvPr>
          <p:cNvGrpSpPr>
            <a:grpSpLocks/>
          </p:cNvGrpSpPr>
          <p:nvPr/>
        </p:nvGrpSpPr>
        <p:grpSpPr bwMode="auto">
          <a:xfrm>
            <a:off x="5235575" y="1808163"/>
            <a:ext cx="596900" cy="107950"/>
            <a:chOff x="3298" y="1139"/>
            <a:chExt cx="376" cy="68"/>
          </a:xfrm>
        </p:grpSpPr>
        <p:sp>
          <p:nvSpPr>
            <p:cNvPr id="7332" name="Freeform 254">
              <a:extLst>
                <a:ext uri="{FF2B5EF4-FFF2-40B4-BE49-F238E27FC236}">
                  <a16:creationId xmlns:a16="http://schemas.microsoft.com/office/drawing/2014/main" id="{FC9DF577-BBEF-4F0C-8A64-F633FC27D7E1}"/>
                </a:ext>
              </a:extLst>
            </p:cNvPr>
            <p:cNvSpPr>
              <a:spLocks/>
            </p:cNvSpPr>
            <p:nvPr/>
          </p:nvSpPr>
          <p:spPr bwMode="auto">
            <a:xfrm>
              <a:off x="3298" y="1139"/>
              <a:ext cx="376" cy="68"/>
            </a:xfrm>
            <a:custGeom>
              <a:avLst/>
              <a:gdLst>
                <a:gd name="T0" fmla="*/ 375 w 376"/>
                <a:gd name="T1" fmla="*/ 0 h 68"/>
                <a:gd name="T2" fmla="*/ 375 w 376"/>
                <a:gd name="T3" fmla="*/ 67 h 68"/>
                <a:gd name="T4" fmla="*/ 0 w 376"/>
                <a:gd name="T5" fmla="*/ 67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375" y="0"/>
                  </a:moveTo>
                  <a:lnTo>
                    <a:pt x="375" y="67"/>
                  </a:lnTo>
                  <a:lnTo>
                    <a:pt x="0" y="67"/>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33" name="Freeform 255">
              <a:extLst>
                <a:ext uri="{FF2B5EF4-FFF2-40B4-BE49-F238E27FC236}">
                  <a16:creationId xmlns:a16="http://schemas.microsoft.com/office/drawing/2014/main" id="{1945F17D-3228-49AA-B547-153C2146A6A6}"/>
                </a:ext>
              </a:extLst>
            </p:cNvPr>
            <p:cNvSpPr>
              <a:spLocks/>
            </p:cNvSpPr>
            <p:nvPr/>
          </p:nvSpPr>
          <p:spPr bwMode="auto">
            <a:xfrm>
              <a:off x="3298" y="1139"/>
              <a:ext cx="376" cy="68"/>
            </a:xfrm>
            <a:custGeom>
              <a:avLst/>
              <a:gdLst>
                <a:gd name="T0" fmla="*/ 0 w 376"/>
                <a:gd name="T1" fmla="*/ 67 h 68"/>
                <a:gd name="T2" fmla="*/ 0 w 376"/>
                <a:gd name="T3" fmla="*/ 0 h 68"/>
                <a:gd name="T4" fmla="*/ 375 w 376"/>
                <a:gd name="T5" fmla="*/ 0 h 68"/>
                <a:gd name="T6" fmla="*/ 0 60000 65536"/>
                <a:gd name="T7" fmla="*/ 0 60000 65536"/>
                <a:gd name="T8" fmla="*/ 0 60000 65536"/>
                <a:gd name="T9" fmla="*/ 0 w 376"/>
                <a:gd name="T10" fmla="*/ 0 h 68"/>
                <a:gd name="T11" fmla="*/ 376 w 376"/>
                <a:gd name="T12" fmla="*/ 68 h 68"/>
              </a:gdLst>
              <a:ahLst/>
              <a:cxnLst>
                <a:cxn ang="T6">
                  <a:pos x="T0" y="T1"/>
                </a:cxn>
                <a:cxn ang="T7">
                  <a:pos x="T2" y="T3"/>
                </a:cxn>
                <a:cxn ang="T8">
                  <a:pos x="T4" y="T5"/>
                </a:cxn>
              </a:cxnLst>
              <a:rect l="T9" t="T10" r="T11" b="T12"/>
              <a:pathLst>
                <a:path w="376" h="68">
                  <a:moveTo>
                    <a:pt x="0" y="67"/>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51" name="Group 256">
            <a:extLst>
              <a:ext uri="{FF2B5EF4-FFF2-40B4-BE49-F238E27FC236}">
                <a16:creationId xmlns:a16="http://schemas.microsoft.com/office/drawing/2014/main" id="{F2766EA5-27A1-42D6-AF4C-B8D95B297EFB}"/>
              </a:ext>
            </a:extLst>
          </p:cNvPr>
          <p:cNvGrpSpPr>
            <a:grpSpLocks/>
          </p:cNvGrpSpPr>
          <p:nvPr/>
        </p:nvGrpSpPr>
        <p:grpSpPr bwMode="auto">
          <a:xfrm>
            <a:off x="4557713" y="1687513"/>
            <a:ext cx="1273175" cy="82550"/>
            <a:chOff x="2871" y="1063"/>
            <a:chExt cx="802" cy="52"/>
          </a:xfrm>
        </p:grpSpPr>
        <p:sp>
          <p:nvSpPr>
            <p:cNvPr id="7329" name="Rectangle 257">
              <a:extLst>
                <a:ext uri="{FF2B5EF4-FFF2-40B4-BE49-F238E27FC236}">
                  <a16:creationId xmlns:a16="http://schemas.microsoft.com/office/drawing/2014/main" id="{602BD293-FCA2-4B2F-A407-E07C1722C089}"/>
                </a:ext>
              </a:extLst>
            </p:cNvPr>
            <p:cNvSpPr>
              <a:spLocks noChangeArrowheads="1"/>
            </p:cNvSpPr>
            <p:nvPr/>
          </p:nvSpPr>
          <p:spPr bwMode="auto">
            <a:xfrm>
              <a:off x="2871" y="1063"/>
              <a:ext cx="22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30" name="Rectangle 258">
              <a:extLst>
                <a:ext uri="{FF2B5EF4-FFF2-40B4-BE49-F238E27FC236}">
                  <a16:creationId xmlns:a16="http://schemas.microsoft.com/office/drawing/2014/main" id="{50AB036C-D3E6-4E29-9A7F-3B5A3BFCAC1A}"/>
                </a:ext>
              </a:extLst>
            </p:cNvPr>
            <p:cNvSpPr>
              <a:spLocks noChangeArrowheads="1"/>
            </p:cNvSpPr>
            <p:nvPr/>
          </p:nvSpPr>
          <p:spPr bwMode="auto">
            <a:xfrm>
              <a:off x="3124" y="1063"/>
              <a:ext cx="148"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31" name="Rectangle 259">
              <a:extLst>
                <a:ext uri="{FF2B5EF4-FFF2-40B4-BE49-F238E27FC236}">
                  <a16:creationId xmlns:a16="http://schemas.microsoft.com/office/drawing/2014/main" id="{8BC1DED9-C396-4A5D-9305-DF7EF84DB018}"/>
                </a:ext>
              </a:extLst>
            </p:cNvPr>
            <p:cNvSpPr>
              <a:spLocks noChangeArrowheads="1"/>
            </p:cNvSpPr>
            <p:nvPr/>
          </p:nvSpPr>
          <p:spPr bwMode="auto">
            <a:xfrm>
              <a:off x="3307" y="1063"/>
              <a:ext cx="366" cy="52"/>
            </a:xfrm>
            <a:prstGeom prst="rect">
              <a:avLst/>
            </a:prstGeom>
            <a:solidFill>
              <a:srgbClr val="DADA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grpSp>
        <p:nvGrpSpPr>
          <p:cNvPr id="7252" name="Group 260">
            <a:extLst>
              <a:ext uri="{FF2B5EF4-FFF2-40B4-BE49-F238E27FC236}">
                <a16:creationId xmlns:a16="http://schemas.microsoft.com/office/drawing/2014/main" id="{3B2D7CD2-DC3B-407C-8780-6108D43E86C8}"/>
              </a:ext>
            </a:extLst>
          </p:cNvPr>
          <p:cNvGrpSpPr>
            <a:grpSpLocks/>
          </p:cNvGrpSpPr>
          <p:nvPr/>
        </p:nvGrpSpPr>
        <p:grpSpPr bwMode="auto">
          <a:xfrm>
            <a:off x="4557713" y="1674813"/>
            <a:ext cx="360362" cy="106362"/>
            <a:chOff x="2871" y="1055"/>
            <a:chExt cx="227" cy="67"/>
          </a:xfrm>
        </p:grpSpPr>
        <p:sp>
          <p:nvSpPr>
            <p:cNvPr id="7327" name="Freeform 261">
              <a:extLst>
                <a:ext uri="{FF2B5EF4-FFF2-40B4-BE49-F238E27FC236}">
                  <a16:creationId xmlns:a16="http://schemas.microsoft.com/office/drawing/2014/main" id="{81295CD9-1415-4BD5-9F4D-85A90C73E390}"/>
                </a:ext>
              </a:extLst>
            </p:cNvPr>
            <p:cNvSpPr>
              <a:spLocks/>
            </p:cNvSpPr>
            <p:nvPr/>
          </p:nvSpPr>
          <p:spPr bwMode="auto">
            <a:xfrm>
              <a:off x="2871" y="1055"/>
              <a:ext cx="227" cy="67"/>
            </a:xfrm>
            <a:custGeom>
              <a:avLst/>
              <a:gdLst>
                <a:gd name="T0" fmla="*/ 226 w 227"/>
                <a:gd name="T1" fmla="*/ 0 h 67"/>
                <a:gd name="T2" fmla="*/ 226 w 227"/>
                <a:gd name="T3" fmla="*/ 66 h 67"/>
                <a:gd name="T4" fmla="*/ 0 w 227"/>
                <a:gd name="T5" fmla="*/ 66 h 67"/>
                <a:gd name="T6" fmla="*/ 0 60000 65536"/>
                <a:gd name="T7" fmla="*/ 0 60000 65536"/>
                <a:gd name="T8" fmla="*/ 0 60000 65536"/>
                <a:gd name="T9" fmla="*/ 0 w 227"/>
                <a:gd name="T10" fmla="*/ 0 h 67"/>
                <a:gd name="T11" fmla="*/ 227 w 227"/>
                <a:gd name="T12" fmla="*/ 67 h 67"/>
              </a:gdLst>
              <a:ahLst/>
              <a:cxnLst>
                <a:cxn ang="T6">
                  <a:pos x="T0" y="T1"/>
                </a:cxn>
                <a:cxn ang="T7">
                  <a:pos x="T2" y="T3"/>
                </a:cxn>
                <a:cxn ang="T8">
                  <a:pos x="T4" y="T5"/>
                </a:cxn>
              </a:cxnLst>
              <a:rect l="T9" t="T10" r="T11" b="T12"/>
              <a:pathLst>
                <a:path w="227" h="67">
                  <a:moveTo>
                    <a:pt x="226" y="0"/>
                  </a:moveTo>
                  <a:lnTo>
                    <a:pt x="226" y="66"/>
                  </a:lnTo>
                  <a:lnTo>
                    <a:pt x="0" y="66"/>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28" name="Freeform 262">
              <a:extLst>
                <a:ext uri="{FF2B5EF4-FFF2-40B4-BE49-F238E27FC236}">
                  <a16:creationId xmlns:a16="http://schemas.microsoft.com/office/drawing/2014/main" id="{CBA9D759-2350-4624-BD24-1BE458EFB552}"/>
                </a:ext>
              </a:extLst>
            </p:cNvPr>
            <p:cNvSpPr>
              <a:spLocks/>
            </p:cNvSpPr>
            <p:nvPr/>
          </p:nvSpPr>
          <p:spPr bwMode="auto">
            <a:xfrm>
              <a:off x="2871" y="1055"/>
              <a:ext cx="227" cy="67"/>
            </a:xfrm>
            <a:custGeom>
              <a:avLst/>
              <a:gdLst>
                <a:gd name="T0" fmla="*/ 0 w 227"/>
                <a:gd name="T1" fmla="*/ 66 h 67"/>
                <a:gd name="T2" fmla="*/ 0 w 227"/>
                <a:gd name="T3" fmla="*/ 0 h 67"/>
                <a:gd name="T4" fmla="*/ 226 w 227"/>
                <a:gd name="T5" fmla="*/ 0 h 67"/>
                <a:gd name="T6" fmla="*/ 0 60000 65536"/>
                <a:gd name="T7" fmla="*/ 0 60000 65536"/>
                <a:gd name="T8" fmla="*/ 0 60000 65536"/>
                <a:gd name="T9" fmla="*/ 0 w 227"/>
                <a:gd name="T10" fmla="*/ 0 h 67"/>
                <a:gd name="T11" fmla="*/ 227 w 227"/>
                <a:gd name="T12" fmla="*/ 67 h 67"/>
              </a:gdLst>
              <a:ahLst/>
              <a:cxnLst>
                <a:cxn ang="T6">
                  <a:pos x="T0" y="T1"/>
                </a:cxn>
                <a:cxn ang="T7">
                  <a:pos x="T2" y="T3"/>
                </a:cxn>
                <a:cxn ang="T8">
                  <a:pos x="T4" y="T5"/>
                </a:cxn>
              </a:cxnLst>
              <a:rect l="T9" t="T10" r="T11" b="T12"/>
              <a:pathLst>
                <a:path w="227" h="67">
                  <a:moveTo>
                    <a:pt x="0" y="66"/>
                  </a:moveTo>
                  <a:lnTo>
                    <a:pt x="0" y="0"/>
                  </a:lnTo>
                  <a:lnTo>
                    <a:pt x="226"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grpSp>
        <p:nvGrpSpPr>
          <p:cNvPr id="7253" name="Group 263">
            <a:extLst>
              <a:ext uri="{FF2B5EF4-FFF2-40B4-BE49-F238E27FC236}">
                <a16:creationId xmlns:a16="http://schemas.microsoft.com/office/drawing/2014/main" id="{A96D2B79-C5F2-4DD8-A803-6B0E293EBCFF}"/>
              </a:ext>
            </a:extLst>
          </p:cNvPr>
          <p:cNvGrpSpPr>
            <a:grpSpLocks/>
          </p:cNvGrpSpPr>
          <p:nvPr/>
        </p:nvGrpSpPr>
        <p:grpSpPr bwMode="auto">
          <a:xfrm>
            <a:off x="4959350" y="1674813"/>
            <a:ext cx="236538" cy="106362"/>
            <a:chOff x="3124" y="1055"/>
            <a:chExt cx="149" cy="67"/>
          </a:xfrm>
        </p:grpSpPr>
        <p:sp>
          <p:nvSpPr>
            <p:cNvPr id="7325" name="Freeform 264">
              <a:extLst>
                <a:ext uri="{FF2B5EF4-FFF2-40B4-BE49-F238E27FC236}">
                  <a16:creationId xmlns:a16="http://schemas.microsoft.com/office/drawing/2014/main" id="{2E0F52F2-A8CC-42FF-97C3-82938F9B2340}"/>
                </a:ext>
              </a:extLst>
            </p:cNvPr>
            <p:cNvSpPr>
              <a:spLocks/>
            </p:cNvSpPr>
            <p:nvPr/>
          </p:nvSpPr>
          <p:spPr bwMode="auto">
            <a:xfrm>
              <a:off x="3124" y="1055"/>
              <a:ext cx="149" cy="67"/>
            </a:xfrm>
            <a:custGeom>
              <a:avLst/>
              <a:gdLst>
                <a:gd name="T0" fmla="*/ 148 w 149"/>
                <a:gd name="T1" fmla="*/ 0 h 67"/>
                <a:gd name="T2" fmla="*/ 148 w 149"/>
                <a:gd name="T3" fmla="*/ 66 h 67"/>
                <a:gd name="T4" fmla="*/ 0 w 149"/>
                <a:gd name="T5" fmla="*/ 66 h 67"/>
                <a:gd name="T6" fmla="*/ 0 60000 65536"/>
                <a:gd name="T7" fmla="*/ 0 60000 65536"/>
                <a:gd name="T8" fmla="*/ 0 60000 65536"/>
                <a:gd name="T9" fmla="*/ 0 w 149"/>
                <a:gd name="T10" fmla="*/ 0 h 67"/>
                <a:gd name="T11" fmla="*/ 149 w 149"/>
                <a:gd name="T12" fmla="*/ 67 h 67"/>
              </a:gdLst>
              <a:ahLst/>
              <a:cxnLst>
                <a:cxn ang="T6">
                  <a:pos x="T0" y="T1"/>
                </a:cxn>
                <a:cxn ang="T7">
                  <a:pos x="T2" y="T3"/>
                </a:cxn>
                <a:cxn ang="T8">
                  <a:pos x="T4" y="T5"/>
                </a:cxn>
              </a:cxnLst>
              <a:rect l="T9" t="T10" r="T11" b="T12"/>
              <a:pathLst>
                <a:path w="149" h="67">
                  <a:moveTo>
                    <a:pt x="148" y="0"/>
                  </a:moveTo>
                  <a:lnTo>
                    <a:pt x="148" y="66"/>
                  </a:lnTo>
                  <a:lnTo>
                    <a:pt x="0" y="66"/>
                  </a:lnTo>
                </a:path>
              </a:pathLst>
            </a:custGeom>
            <a:solidFill>
              <a:srgbClr val="3365FB"/>
            </a:solidFill>
            <a:ln w="12700" cap="rnd">
              <a:solidFill>
                <a:srgbClr val="000000"/>
              </a:solidFill>
              <a:round/>
              <a:headEnd type="none" w="sm" len="sm"/>
              <a:tailEnd type="none" w="sm" len="sm"/>
            </a:ln>
          </p:spPr>
          <p:txBody>
            <a:bodyPr/>
            <a:lstStyle/>
            <a:p>
              <a:endParaRPr lang="hu-HU"/>
            </a:p>
          </p:txBody>
        </p:sp>
        <p:sp>
          <p:nvSpPr>
            <p:cNvPr id="7326" name="Freeform 265">
              <a:extLst>
                <a:ext uri="{FF2B5EF4-FFF2-40B4-BE49-F238E27FC236}">
                  <a16:creationId xmlns:a16="http://schemas.microsoft.com/office/drawing/2014/main" id="{7A443F05-6D51-42D8-B481-D3CF1C3A3A52}"/>
                </a:ext>
              </a:extLst>
            </p:cNvPr>
            <p:cNvSpPr>
              <a:spLocks/>
            </p:cNvSpPr>
            <p:nvPr/>
          </p:nvSpPr>
          <p:spPr bwMode="auto">
            <a:xfrm>
              <a:off x="3124" y="1055"/>
              <a:ext cx="149" cy="67"/>
            </a:xfrm>
            <a:custGeom>
              <a:avLst/>
              <a:gdLst>
                <a:gd name="T0" fmla="*/ 0 w 149"/>
                <a:gd name="T1" fmla="*/ 66 h 67"/>
                <a:gd name="T2" fmla="*/ 0 w 149"/>
                <a:gd name="T3" fmla="*/ 0 h 67"/>
                <a:gd name="T4" fmla="*/ 148 w 149"/>
                <a:gd name="T5" fmla="*/ 0 h 67"/>
                <a:gd name="T6" fmla="*/ 0 60000 65536"/>
                <a:gd name="T7" fmla="*/ 0 60000 65536"/>
                <a:gd name="T8" fmla="*/ 0 60000 65536"/>
                <a:gd name="T9" fmla="*/ 0 w 149"/>
                <a:gd name="T10" fmla="*/ 0 h 67"/>
                <a:gd name="T11" fmla="*/ 149 w 149"/>
                <a:gd name="T12" fmla="*/ 67 h 67"/>
              </a:gdLst>
              <a:ahLst/>
              <a:cxnLst>
                <a:cxn ang="T6">
                  <a:pos x="T0" y="T1"/>
                </a:cxn>
                <a:cxn ang="T7">
                  <a:pos x="T2" y="T3"/>
                </a:cxn>
                <a:cxn ang="T8">
                  <a:pos x="T4" y="T5"/>
                </a:cxn>
              </a:cxnLst>
              <a:rect l="T9" t="T10" r="T11" b="T12"/>
              <a:pathLst>
                <a:path w="149" h="67">
                  <a:moveTo>
                    <a:pt x="0" y="66"/>
                  </a:moveTo>
                  <a:lnTo>
                    <a:pt x="0" y="0"/>
                  </a:lnTo>
                  <a:lnTo>
                    <a:pt x="148" y="0"/>
                  </a:lnTo>
                </a:path>
              </a:pathLst>
            </a:custGeom>
            <a:solidFill>
              <a:srgbClr val="3365FB"/>
            </a:solidFill>
            <a:ln w="12700" cap="rnd">
              <a:solidFill>
                <a:srgbClr val="DDDDDD"/>
              </a:solidFill>
              <a:round/>
              <a:headEnd type="none" w="sm" len="sm"/>
              <a:tailEnd type="none" w="sm" len="sm"/>
            </a:ln>
          </p:spPr>
          <p:txBody>
            <a:bodyPr/>
            <a:lstStyle/>
            <a:p>
              <a:endParaRPr lang="hu-HU"/>
            </a:p>
          </p:txBody>
        </p:sp>
      </p:grpSp>
      <p:grpSp>
        <p:nvGrpSpPr>
          <p:cNvPr id="7254" name="Group 266">
            <a:extLst>
              <a:ext uri="{FF2B5EF4-FFF2-40B4-BE49-F238E27FC236}">
                <a16:creationId xmlns:a16="http://schemas.microsoft.com/office/drawing/2014/main" id="{818E6DC1-A17B-4009-852A-B56F5407072E}"/>
              </a:ext>
            </a:extLst>
          </p:cNvPr>
          <p:cNvGrpSpPr>
            <a:grpSpLocks/>
          </p:cNvGrpSpPr>
          <p:nvPr/>
        </p:nvGrpSpPr>
        <p:grpSpPr bwMode="auto">
          <a:xfrm>
            <a:off x="5235575" y="1674813"/>
            <a:ext cx="596900" cy="106362"/>
            <a:chOff x="3298" y="1055"/>
            <a:chExt cx="376" cy="67"/>
          </a:xfrm>
        </p:grpSpPr>
        <p:sp>
          <p:nvSpPr>
            <p:cNvPr id="7323" name="Freeform 267">
              <a:extLst>
                <a:ext uri="{FF2B5EF4-FFF2-40B4-BE49-F238E27FC236}">
                  <a16:creationId xmlns:a16="http://schemas.microsoft.com/office/drawing/2014/main" id="{E830913D-FA5B-43A4-A44E-CA98F2187DE9}"/>
                </a:ext>
              </a:extLst>
            </p:cNvPr>
            <p:cNvSpPr>
              <a:spLocks/>
            </p:cNvSpPr>
            <p:nvPr/>
          </p:nvSpPr>
          <p:spPr bwMode="auto">
            <a:xfrm>
              <a:off x="3298" y="1055"/>
              <a:ext cx="376" cy="67"/>
            </a:xfrm>
            <a:custGeom>
              <a:avLst/>
              <a:gdLst>
                <a:gd name="T0" fmla="*/ 375 w 376"/>
                <a:gd name="T1" fmla="*/ 0 h 67"/>
                <a:gd name="T2" fmla="*/ 375 w 376"/>
                <a:gd name="T3" fmla="*/ 66 h 67"/>
                <a:gd name="T4" fmla="*/ 0 w 376"/>
                <a:gd name="T5" fmla="*/ 66 h 67"/>
                <a:gd name="T6" fmla="*/ 0 60000 65536"/>
                <a:gd name="T7" fmla="*/ 0 60000 65536"/>
                <a:gd name="T8" fmla="*/ 0 60000 65536"/>
                <a:gd name="T9" fmla="*/ 0 w 376"/>
                <a:gd name="T10" fmla="*/ 0 h 67"/>
                <a:gd name="T11" fmla="*/ 376 w 376"/>
                <a:gd name="T12" fmla="*/ 67 h 67"/>
              </a:gdLst>
              <a:ahLst/>
              <a:cxnLst>
                <a:cxn ang="T6">
                  <a:pos x="T0" y="T1"/>
                </a:cxn>
                <a:cxn ang="T7">
                  <a:pos x="T2" y="T3"/>
                </a:cxn>
                <a:cxn ang="T8">
                  <a:pos x="T4" y="T5"/>
                </a:cxn>
              </a:cxnLst>
              <a:rect l="T9" t="T10" r="T11" b="T12"/>
              <a:pathLst>
                <a:path w="376" h="67">
                  <a:moveTo>
                    <a:pt x="375" y="0"/>
                  </a:moveTo>
                  <a:lnTo>
                    <a:pt x="375" y="66"/>
                  </a:lnTo>
                  <a:lnTo>
                    <a:pt x="0" y="66"/>
                  </a:lnTo>
                </a:path>
              </a:pathLst>
            </a:custGeom>
            <a:solidFill>
              <a:srgbClr val="919191"/>
            </a:solidFill>
            <a:ln w="12700" cap="rnd">
              <a:solidFill>
                <a:srgbClr val="000000"/>
              </a:solidFill>
              <a:round/>
              <a:headEnd type="none" w="sm" len="sm"/>
              <a:tailEnd type="none" w="sm" len="sm"/>
            </a:ln>
          </p:spPr>
          <p:txBody>
            <a:bodyPr/>
            <a:lstStyle/>
            <a:p>
              <a:endParaRPr lang="hu-HU"/>
            </a:p>
          </p:txBody>
        </p:sp>
        <p:sp>
          <p:nvSpPr>
            <p:cNvPr id="7324" name="Freeform 268">
              <a:extLst>
                <a:ext uri="{FF2B5EF4-FFF2-40B4-BE49-F238E27FC236}">
                  <a16:creationId xmlns:a16="http://schemas.microsoft.com/office/drawing/2014/main" id="{43CD2010-628F-4CA1-AF5F-0AC3706E6F57}"/>
                </a:ext>
              </a:extLst>
            </p:cNvPr>
            <p:cNvSpPr>
              <a:spLocks/>
            </p:cNvSpPr>
            <p:nvPr/>
          </p:nvSpPr>
          <p:spPr bwMode="auto">
            <a:xfrm>
              <a:off x="3298" y="1055"/>
              <a:ext cx="376" cy="67"/>
            </a:xfrm>
            <a:custGeom>
              <a:avLst/>
              <a:gdLst>
                <a:gd name="T0" fmla="*/ 0 w 376"/>
                <a:gd name="T1" fmla="*/ 66 h 67"/>
                <a:gd name="T2" fmla="*/ 0 w 376"/>
                <a:gd name="T3" fmla="*/ 0 h 67"/>
                <a:gd name="T4" fmla="*/ 375 w 376"/>
                <a:gd name="T5" fmla="*/ 0 h 67"/>
                <a:gd name="T6" fmla="*/ 0 60000 65536"/>
                <a:gd name="T7" fmla="*/ 0 60000 65536"/>
                <a:gd name="T8" fmla="*/ 0 60000 65536"/>
                <a:gd name="T9" fmla="*/ 0 w 376"/>
                <a:gd name="T10" fmla="*/ 0 h 67"/>
                <a:gd name="T11" fmla="*/ 376 w 376"/>
                <a:gd name="T12" fmla="*/ 67 h 67"/>
              </a:gdLst>
              <a:ahLst/>
              <a:cxnLst>
                <a:cxn ang="T6">
                  <a:pos x="T0" y="T1"/>
                </a:cxn>
                <a:cxn ang="T7">
                  <a:pos x="T2" y="T3"/>
                </a:cxn>
                <a:cxn ang="T8">
                  <a:pos x="T4" y="T5"/>
                </a:cxn>
              </a:cxnLst>
              <a:rect l="T9" t="T10" r="T11" b="T12"/>
              <a:pathLst>
                <a:path w="376" h="67">
                  <a:moveTo>
                    <a:pt x="0" y="66"/>
                  </a:moveTo>
                  <a:lnTo>
                    <a:pt x="0" y="0"/>
                  </a:lnTo>
                  <a:lnTo>
                    <a:pt x="375" y="0"/>
                  </a:lnTo>
                </a:path>
              </a:pathLst>
            </a:custGeom>
            <a:solidFill>
              <a:srgbClr val="919191"/>
            </a:solidFill>
            <a:ln w="12700" cap="rnd">
              <a:solidFill>
                <a:srgbClr val="DDDDDD"/>
              </a:solidFill>
              <a:round/>
              <a:headEnd type="none" w="sm" len="sm"/>
              <a:tailEnd type="none" w="sm" len="sm"/>
            </a:ln>
          </p:spPr>
          <p:txBody>
            <a:bodyPr/>
            <a:lstStyle/>
            <a:p>
              <a:endParaRPr lang="hu-HU"/>
            </a:p>
          </p:txBody>
        </p:sp>
      </p:grpSp>
      <p:sp>
        <p:nvSpPr>
          <p:cNvPr id="7255" name="Line 269">
            <a:extLst>
              <a:ext uri="{FF2B5EF4-FFF2-40B4-BE49-F238E27FC236}">
                <a16:creationId xmlns:a16="http://schemas.microsoft.com/office/drawing/2014/main" id="{07780DBF-E162-49E4-9BF4-8EA122EDB400}"/>
              </a:ext>
            </a:extLst>
          </p:cNvPr>
          <p:cNvSpPr>
            <a:spLocks noChangeShapeType="1"/>
          </p:cNvSpPr>
          <p:nvPr/>
        </p:nvSpPr>
        <p:spPr bwMode="auto">
          <a:xfrm>
            <a:off x="6010275" y="2460625"/>
            <a:ext cx="1524000" cy="0"/>
          </a:xfrm>
          <a:prstGeom prst="line">
            <a:avLst/>
          </a:prstGeom>
          <a:noFill/>
          <a:ln w="28575">
            <a:solidFill>
              <a:schemeClr va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256" name="Line 270">
            <a:extLst>
              <a:ext uri="{FF2B5EF4-FFF2-40B4-BE49-F238E27FC236}">
                <a16:creationId xmlns:a16="http://schemas.microsoft.com/office/drawing/2014/main" id="{E2B25CD2-0E23-4B2A-89D4-226CFEBC746B}"/>
              </a:ext>
            </a:extLst>
          </p:cNvPr>
          <p:cNvSpPr>
            <a:spLocks noChangeShapeType="1"/>
          </p:cNvSpPr>
          <p:nvPr/>
        </p:nvSpPr>
        <p:spPr bwMode="auto">
          <a:xfrm>
            <a:off x="5997575" y="2998788"/>
            <a:ext cx="1547813" cy="0"/>
          </a:xfrm>
          <a:prstGeom prst="line">
            <a:avLst/>
          </a:prstGeom>
          <a:noFill/>
          <a:ln w="28575">
            <a:solidFill>
              <a:schemeClr va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nvGrpSpPr>
          <p:cNvPr id="7257" name="Group 271">
            <a:extLst>
              <a:ext uri="{FF2B5EF4-FFF2-40B4-BE49-F238E27FC236}">
                <a16:creationId xmlns:a16="http://schemas.microsoft.com/office/drawing/2014/main" id="{7414275A-56DE-4529-9F71-C154DB3DB77B}"/>
              </a:ext>
            </a:extLst>
          </p:cNvPr>
          <p:cNvGrpSpPr>
            <a:grpSpLocks/>
          </p:cNvGrpSpPr>
          <p:nvPr/>
        </p:nvGrpSpPr>
        <p:grpSpPr bwMode="auto">
          <a:xfrm>
            <a:off x="1471613" y="3671888"/>
            <a:ext cx="363537" cy="368300"/>
            <a:chOff x="922" y="2319"/>
            <a:chExt cx="229" cy="232"/>
          </a:xfrm>
        </p:grpSpPr>
        <p:sp>
          <p:nvSpPr>
            <p:cNvPr id="7318" name="Rectangle 272">
              <a:extLst>
                <a:ext uri="{FF2B5EF4-FFF2-40B4-BE49-F238E27FC236}">
                  <a16:creationId xmlns:a16="http://schemas.microsoft.com/office/drawing/2014/main" id="{9D430C9F-B23E-406B-A0F3-09198A6C5AE4}"/>
                </a:ext>
              </a:extLst>
            </p:cNvPr>
            <p:cNvSpPr>
              <a:spLocks noChangeArrowheads="1"/>
            </p:cNvSpPr>
            <p:nvPr/>
          </p:nvSpPr>
          <p:spPr bwMode="auto">
            <a:xfrm>
              <a:off x="926" y="2323"/>
              <a:ext cx="213" cy="214"/>
            </a:xfrm>
            <a:prstGeom prst="rect">
              <a:avLst/>
            </a:prstGeom>
            <a:solidFill>
              <a:srgbClr val="919191"/>
            </a:solidFill>
            <a:ln w="12700">
              <a:solidFill>
                <a:srgbClr val="91919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19" name="AutoShape 273">
              <a:extLst>
                <a:ext uri="{FF2B5EF4-FFF2-40B4-BE49-F238E27FC236}">
                  <a16:creationId xmlns:a16="http://schemas.microsoft.com/office/drawing/2014/main" id="{7C33F0E0-E1B7-4FAE-A622-F1A83A11139D}"/>
                </a:ext>
              </a:extLst>
            </p:cNvPr>
            <p:cNvSpPr>
              <a:spLocks noChangeArrowheads="1"/>
            </p:cNvSpPr>
            <p:nvPr/>
          </p:nvSpPr>
          <p:spPr bwMode="auto">
            <a:xfrm rot="10800000" flipH="1" flipV="1">
              <a:off x="922" y="2319"/>
              <a:ext cx="221"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50 w 21600"/>
                <a:gd name="T13" fmla="*/ 2700 h 21600"/>
                <a:gd name="T14" fmla="*/ 19450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320" name="AutoShape 274">
              <a:extLst>
                <a:ext uri="{FF2B5EF4-FFF2-40B4-BE49-F238E27FC236}">
                  <a16:creationId xmlns:a16="http://schemas.microsoft.com/office/drawing/2014/main" id="{03692500-AD29-4472-BFDA-ABC13EE3FACC}"/>
                </a:ext>
              </a:extLst>
            </p:cNvPr>
            <p:cNvSpPr>
              <a:spLocks noChangeArrowheads="1"/>
            </p:cNvSpPr>
            <p:nvPr/>
          </p:nvSpPr>
          <p:spPr bwMode="auto">
            <a:xfrm flipV="1">
              <a:off x="922" y="2535"/>
              <a:ext cx="221"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50 w 21600"/>
                <a:gd name="T13" fmla="*/ 2700 h 21600"/>
                <a:gd name="T14" fmla="*/ 19450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321" name="AutoShape 275">
              <a:extLst>
                <a:ext uri="{FF2B5EF4-FFF2-40B4-BE49-F238E27FC236}">
                  <a16:creationId xmlns:a16="http://schemas.microsoft.com/office/drawing/2014/main" id="{B73C5693-F315-4339-9AED-1EB392954F0E}"/>
                </a:ext>
              </a:extLst>
            </p:cNvPr>
            <p:cNvSpPr>
              <a:spLocks noChangeArrowheads="1"/>
            </p:cNvSpPr>
            <p:nvPr/>
          </p:nvSpPr>
          <p:spPr bwMode="auto">
            <a:xfrm rot="5400000" flipV="1">
              <a:off x="819" y="2422"/>
              <a:ext cx="222"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41 w 21600"/>
                <a:gd name="T13" fmla="*/ 2700 h 21600"/>
                <a:gd name="T14" fmla="*/ 19459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322" name="AutoShape 276">
              <a:extLst>
                <a:ext uri="{FF2B5EF4-FFF2-40B4-BE49-F238E27FC236}">
                  <a16:creationId xmlns:a16="http://schemas.microsoft.com/office/drawing/2014/main" id="{7CA8EDE1-37E2-4B47-BB91-0F1B171A5E26}"/>
                </a:ext>
              </a:extLst>
            </p:cNvPr>
            <p:cNvSpPr>
              <a:spLocks noChangeArrowheads="1"/>
            </p:cNvSpPr>
            <p:nvPr/>
          </p:nvSpPr>
          <p:spPr bwMode="auto">
            <a:xfrm rot="-5400000" flipH="1" flipV="1">
              <a:off x="1032" y="2422"/>
              <a:ext cx="222"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41 w 21600"/>
                <a:gd name="T13" fmla="*/ 2700 h 21600"/>
                <a:gd name="T14" fmla="*/ 19459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grpSp>
      <p:grpSp>
        <p:nvGrpSpPr>
          <p:cNvPr id="7258" name="Group 277">
            <a:extLst>
              <a:ext uri="{FF2B5EF4-FFF2-40B4-BE49-F238E27FC236}">
                <a16:creationId xmlns:a16="http://schemas.microsoft.com/office/drawing/2014/main" id="{4DB25C3C-CFCA-4972-A801-AB16488478CC}"/>
              </a:ext>
            </a:extLst>
          </p:cNvPr>
          <p:cNvGrpSpPr>
            <a:grpSpLocks/>
          </p:cNvGrpSpPr>
          <p:nvPr/>
        </p:nvGrpSpPr>
        <p:grpSpPr bwMode="auto">
          <a:xfrm>
            <a:off x="1700213" y="4138613"/>
            <a:ext cx="363537" cy="368300"/>
            <a:chOff x="1066" y="2607"/>
            <a:chExt cx="229" cy="232"/>
          </a:xfrm>
        </p:grpSpPr>
        <p:sp>
          <p:nvSpPr>
            <p:cNvPr id="7313" name="Rectangle 278">
              <a:extLst>
                <a:ext uri="{FF2B5EF4-FFF2-40B4-BE49-F238E27FC236}">
                  <a16:creationId xmlns:a16="http://schemas.microsoft.com/office/drawing/2014/main" id="{D7B5A26F-2D1A-4795-857B-2D8BED434C7A}"/>
                </a:ext>
              </a:extLst>
            </p:cNvPr>
            <p:cNvSpPr>
              <a:spLocks noChangeArrowheads="1"/>
            </p:cNvSpPr>
            <p:nvPr/>
          </p:nvSpPr>
          <p:spPr bwMode="auto">
            <a:xfrm>
              <a:off x="1070" y="2611"/>
              <a:ext cx="213" cy="214"/>
            </a:xfrm>
            <a:prstGeom prst="rect">
              <a:avLst/>
            </a:prstGeom>
            <a:solidFill>
              <a:srgbClr val="919191"/>
            </a:solidFill>
            <a:ln w="12700">
              <a:solidFill>
                <a:srgbClr val="91919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14" name="AutoShape 279">
              <a:extLst>
                <a:ext uri="{FF2B5EF4-FFF2-40B4-BE49-F238E27FC236}">
                  <a16:creationId xmlns:a16="http://schemas.microsoft.com/office/drawing/2014/main" id="{8AB9FB04-D4B2-4494-8E1A-2766E0960DB5}"/>
                </a:ext>
              </a:extLst>
            </p:cNvPr>
            <p:cNvSpPr>
              <a:spLocks noChangeArrowheads="1"/>
            </p:cNvSpPr>
            <p:nvPr/>
          </p:nvSpPr>
          <p:spPr bwMode="auto">
            <a:xfrm rot="10800000" flipH="1" flipV="1">
              <a:off x="1066" y="2607"/>
              <a:ext cx="221"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50 w 21600"/>
                <a:gd name="T13" fmla="*/ 2700 h 21600"/>
                <a:gd name="T14" fmla="*/ 19450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315" name="AutoShape 280">
              <a:extLst>
                <a:ext uri="{FF2B5EF4-FFF2-40B4-BE49-F238E27FC236}">
                  <a16:creationId xmlns:a16="http://schemas.microsoft.com/office/drawing/2014/main" id="{511B4BE9-9390-4376-92DF-F9A92956F921}"/>
                </a:ext>
              </a:extLst>
            </p:cNvPr>
            <p:cNvSpPr>
              <a:spLocks noChangeArrowheads="1"/>
            </p:cNvSpPr>
            <p:nvPr/>
          </p:nvSpPr>
          <p:spPr bwMode="auto">
            <a:xfrm flipV="1">
              <a:off x="1066" y="2823"/>
              <a:ext cx="221"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50 w 21600"/>
                <a:gd name="T13" fmla="*/ 2700 h 21600"/>
                <a:gd name="T14" fmla="*/ 19450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316" name="AutoShape 281">
              <a:extLst>
                <a:ext uri="{FF2B5EF4-FFF2-40B4-BE49-F238E27FC236}">
                  <a16:creationId xmlns:a16="http://schemas.microsoft.com/office/drawing/2014/main" id="{F55EA61C-5B36-4967-B490-4B73A362F2CC}"/>
                </a:ext>
              </a:extLst>
            </p:cNvPr>
            <p:cNvSpPr>
              <a:spLocks noChangeArrowheads="1"/>
            </p:cNvSpPr>
            <p:nvPr/>
          </p:nvSpPr>
          <p:spPr bwMode="auto">
            <a:xfrm rot="5400000" flipV="1">
              <a:off x="963" y="2710"/>
              <a:ext cx="222"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41 w 21600"/>
                <a:gd name="T13" fmla="*/ 2700 h 21600"/>
                <a:gd name="T14" fmla="*/ 19459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317" name="AutoShape 282">
              <a:extLst>
                <a:ext uri="{FF2B5EF4-FFF2-40B4-BE49-F238E27FC236}">
                  <a16:creationId xmlns:a16="http://schemas.microsoft.com/office/drawing/2014/main" id="{1B7E5F3A-7FCD-4B17-992A-A2EBC57BBE42}"/>
                </a:ext>
              </a:extLst>
            </p:cNvPr>
            <p:cNvSpPr>
              <a:spLocks noChangeArrowheads="1"/>
            </p:cNvSpPr>
            <p:nvPr/>
          </p:nvSpPr>
          <p:spPr bwMode="auto">
            <a:xfrm rot="-5400000" flipH="1" flipV="1">
              <a:off x="1176" y="2710"/>
              <a:ext cx="222"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41 w 21600"/>
                <a:gd name="T13" fmla="*/ 2700 h 21600"/>
                <a:gd name="T14" fmla="*/ 19459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grpSp>
      <p:sp>
        <p:nvSpPr>
          <p:cNvPr id="7259" name="Rectangle 283">
            <a:extLst>
              <a:ext uri="{FF2B5EF4-FFF2-40B4-BE49-F238E27FC236}">
                <a16:creationId xmlns:a16="http://schemas.microsoft.com/office/drawing/2014/main" id="{A1A465F8-6FBB-40AD-A080-A5DFA3485B3B}"/>
              </a:ext>
            </a:extLst>
          </p:cNvPr>
          <p:cNvSpPr>
            <a:spLocks noChangeArrowheads="1"/>
          </p:cNvSpPr>
          <p:nvPr/>
        </p:nvSpPr>
        <p:spPr bwMode="auto">
          <a:xfrm>
            <a:off x="868363" y="4678363"/>
            <a:ext cx="338137" cy="339725"/>
          </a:xfrm>
          <a:prstGeom prst="rect">
            <a:avLst/>
          </a:prstGeom>
          <a:solidFill>
            <a:srgbClr val="3365FB"/>
          </a:solidFill>
          <a:ln w="12700">
            <a:solidFill>
              <a:srgbClr val="91919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260" name="AutoShape 284">
            <a:extLst>
              <a:ext uri="{FF2B5EF4-FFF2-40B4-BE49-F238E27FC236}">
                <a16:creationId xmlns:a16="http://schemas.microsoft.com/office/drawing/2014/main" id="{D58B7A9C-6742-44CB-925A-A409956E1EE7}"/>
              </a:ext>
            </a:extLst>
          </p:cNvPr>
          <p:cNvSpPr>
            <a:spLocks noChangeArrowheads="1"/>
          </p:cNvSpPr>
          <p:nvPr/>
        </p:nvSpPr>
        <p:spPr bwMode="auto">
          <a:xfrm rot="10800000" flipH="1" flipV="1">
            <a:off x="862013" y="4672013"/>
            <a:ext cx="350837" cy="25400"/>
          </a:xfrm>
          <a:custGeom>
            <a:avLst/>
            <a:gdLst>
              <a:gd name="T0" fmla="*/ 91082921 w 21600"/>
              <a:gd name="T1" fmla="*/ 17561 h 21600"/>
              <a:gd name="T2" fmla="*/ 46278568 w 21600"/>
              <a:gd name="T3" fmla="*/ 35124 h 21600"/>
              <a:gd name="T4" fmla="*/ 1473954 w 21600"/>
              <a:gd name="T5" fmla="*/ 17561 h 21600"/>
              <a:gd name="T6" fmla="*/ 46278568 w 21600"/>
              <a:gd name="T7" fmla="*/ 0 h 21600"/>
              <a:gd name="T8" fmla="*/ 0 60000 65536"/>
              <a:gd name="T9" fmla="*/ 0 60000 65536"/>
              <a:gd name="T10" fmla="*/ 0 60000 65536"/>
              <a:gd name="T11" fmla="*/ 0 60000 65536"/>
              <a:gd name="T12" fmla="*/ 2144 w 21600"/>
              <a:gd name="T13" fmla="*/ 2144 h 21600"/>
              <a:gd name="T14" fmla="*/ 19456 w 21600"/>
              <a:gd name="T15" fmla="*/ 19456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61" name="AutoShape 285">
            <a:extLst>
              <a:ext uri="{FF2B5EF4-FFF2-40B4-BE49-F238E27FC236}">
                <a16:creationId xmlns:a16="http://schemas.microsoft.com/office/drawing/2014/main" id="{29A69733-11B1-4919-BECA-4F995C369A67}"/>
              </a:ext>
            </a:extLst>
          </p:cNvPr>
          <p:cNvSpPr>
            <a:spLocks noChangeArrowheads="1"/>
          </p:cNvSpPr>
          <p:nvPr/>
        </p:nvSpPr>
        <p:spPr bwMode="auto">
          <a:xfrm flipV="1">
            <a:off x="862013" y="5014913"/>
            <a:ext cx="350837" cy="25400"/>
          </a:xfrm>
          <a:custGeom>
            <a:avLst/>
            <a:gdLst>
              <a:gd name="T0" fmla="*/ 91082921 w 21600"/>
              <a:gd name="T1" fmla="*/ 17561 h 21600"/>
              <a:gd name="T2" fmla="*/ 46278568 w 21600"/>
              <a:gd name="T3" fmla="*/ 35124 h 21600"/>
              <a:gd name="T4" fmla="*/ 1473954 w 21600"/>
              <a:gd name="T5" fmla="*/ 17561 h 21600"/>
              <a:gd name="T6" fmla="*/ 46278568 w 21600"/>
              <a:gd name="T7" fmla="*/ 0 h 21600"/>
              <a:gd name="T8" fmla="*/ 0 60000 65536"/>
              <a:gd name="T9" fmla="*/ 0 60000 65536"/>
              <a:gd name="T10" fmla="*/ 0 60000 65536"/>
              <a:gd name="T11" fmla="*/ 0 60000 65536"/>
              <a:gd name="T12" fmla="*/ 2144 w 21600"/>
              <a:gd name="T13" fmla="*/ 2144 h 21600"/>
              <a:gd name="T14" fmla="*/ 19456 w 21600"/>
              <a:gd name="T15" fmla="*/ 19456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62" name="AutoShape 286">
            <a:extLst>
              <a:ext uri="{FF2B5EF4-FFF2-40B4-BE49-F238E27FC236}">
                <a16:creationId xmlns:a16="http://schemas.microsoft.com/office/drawing/2014/main" id="{A323D73B-A310-46F7-B4A1-F9DE3F08398F}"/>
              </a:ext>
            </a:extLst>
          </p:cNvPr>
          <p:cNvSpPr>
            <a:spLocks noChangeArrowheads="1"/>
          </p:cNvSpPr>
          <p:nvPr/>
        </p:nvSpPr>
        <p:spPr bwMode="auto">
          <a:xfrm rot="5400000" flipV="1">
            <a:off x="698500" y="4835526"/>
            <a:ext cx="352425" cy="25400"/>
          </a:xfrm>
          <a:custGeom>
            <a:avLst/>
            <a:gdLst>
              <a:gd name="T0" fmla="*/ 92251404 w 21600"/>
              <a:gd name="T1" fmla="*/ 17561 h 21600"/>
              <a:gd name="T2" fmla="*/ 46909823 w 21600"/>
              <a:gd name="T3" fmla="*/ 35124 h 21600"/>
              <a:gd name="T4" fmla="*/ 1567981 w 21600"/>
              <a:gd name="T5" fmla="*/ 17561 h 21600"/>
              <a:gd name="T6" fmla="*/ 46909823 w 21600"/>
              <a:gd name="T7" fmla="*/ 0 h 21600"/>
              <a:gd name="T8" fmla="*/ 0 60000 65536"/>
              <a:gd name="T9" fmla="*/ 0 60000 65536"/>
              <a:gd name="T10" fmla="*/ 0 60000 65536"/>
              <a:gd name="T11" fmla="*/ 0 60000 65536"/>
              <a:gd name="T12" fmla="*/ 2161 w 21600"/>
              <a:gd name="T13" fmla="*/ 2161 h 21600"/>
              <a:gd name="T14" fmla="*/ 19439 w 21600"/>
              <a:gd name="T15" fmla="*/ 19439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63" name="AutoShape 287">
            <a:extLst>
              <a:ext uri="{FF2B5EF4-FFF2-40B4-BE49-F238E27FC236}">
                <a16:creationId xmlns:a16="http://schemas.microsoft.com/office/drawing/2014/main" id="{83FC2449-65E0-4035-B1F1-C8226CF210A9}"/>
              </a:ext>
            </a:extLst>
          </p:cNvPr>
          <p:cNvSpPr>
            <a:spLocks noChangeArrowheads="1"/>
          </p:cNvSpPr>
          <p:nvPr/>
        </p:nvSpPr>
        <p:spPr bwMode="auto">
          <a:xfrm rot="-5400000" flipH="1" flipV="1">
            <a:off x="1036637" y="4835526"/>
            <a:ext cx="352425" cy="25400"/>
          </a:xfrm>
          <a:custGeom>
            <a:avLst/>
            <a:gdLst>
              <a:gd name="T0" fmla="*/ 92251404 w 21600"/>
              <a:gd name="T1" fmla="*/ 17561 h 21600"/>
              <a:gd name="T2" fmla="*/ 46909823 w 21600"/>
              <a:gd name="T3" fmla="*/ 35124 h 21600"/>
              <a:gd name="T4" fmla="*/ 1567981 w 21600"/>
              <a:gd name="T5" fmla="*/ 17561 h 21600"/>
              <a:gd name="T6" fmla="*/ 46909823 w 21600"/>
              <a:gd name="T7" fmla="*/ 0 h 21600"/>
              <a:gd name="T8" fmla="*/ 0 60000 65536"/>
              <a:gd name="T9" fmla="*/ 0 60000 65536"/>
              <a:gd name="T10" fmla="*/ 0 60000 65536"/>
              <a:gd name="T11" fmla="*/ 0 60000 65536"/>
              <a:gd name="T12" fmla="*/ 2161 w 21600"/>
              <a:gd name="T13" fmla="*/ 2161 h 21600"/>
              <a:gd name="T14" fmla="*/ 19439 w 21600"/>
              <a:gd name="T15" fmla="*/ 19439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grpSp>
        <p:nvGrpSpPr>
          <p:cNvPr id="7264" name="Group 288">
            <a:extLst>
              <a:ext uri="{FF2B5EF4-FFF2-40B4-BE49-F238E27FC236}">
                <a16:creationId xmlns:a16="http://schemas.microsoft.com/office/drawing/2014/main" id="{E2A01E61-2B30-4DFE-91A4-B3CE5044712B}"/>
              </a:ext>
            </a:extLst>
          </p:cNvPr>
          <p:cNvGrpSpPr>
            <a:grpSpLocks/>
          </p:cNvGrpSpPr>
          <p:nvPr/>
        </p:nvGrpSpPr>
        <p:grpSpPr bwMode="auto">
          <a:xfrm>
            <a:off x="1243013" y="4138613"/>
            <a:ext cx="363537" cy="368300"/>
            <a:chOff x="778" y="2607"/>
            <a:chExt cx="229" cy="232"/>
          </a:xfrm>
        </p:grpSpPr>
        <p:sp>
          <p:nvSpPr>
            <p:cNvPr id="7308" name="Rectangle 289">
              <a:extLst>
                <a:ext uri="{FF2B5EF4-FFF2-40B4-BE49-F238E27FC236}">
                  <a16:creationId xmlns:a16="http://schemas.microsoft.com/office/drawing/2014/main" id="{3EB17F91-CC2A-442F-BEE4-49C39F116160}"/>
                </a:ext>
              </a:extLst>
            </p:cNvPr>
            <p:cNvSpPr>
              <a:spLocks noChangeArrowheads="1"/>
            </p:cNvSpPr>
            <p:nvPr/>
          </p:nvSpPr>
          <p:spPr bwMode="auto">
            <a:xfrm>
              <a:off x="782" y="2611"/>
              <a:ext cx="213" cy="214"/>
            </a:xfrm>
            <a:prstGeom prst="rect">
              <a:avLst/>
            </a:prstGeom>
            <a:solidFill>
              <a:srgbClr val="919191"/>
            </a:solidFill>
            <a:ln w="12700">
              <a:solidFill>
                <a:srgbClr val="91919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309" name="AutoShape 290">
              <a:extLst>
                <a:ext uri="{FF2B5EF4-FFF2-40B4-BE49-F238E27FC236}">
                  <a16:creationId xmlns:a16="http://schemas.microsoft.com/office/drawing/2014/main" id="{4AEFB532-8712-465D-8E40-47568EAE2D15}"/>
                </a:ext>
              </a:extLst>
            </p:cNvPr>
            <p:cNvSpPr>
              <a:spLocks noChangeArrowheads="1"/>
            </p:cNvSpPr>
            <p:nvPr/>
          </p:nvSpPr>
          <p:spPr bwMode="auto">
            <a:xfrm rot="10800000" flipH="1" flipV="1">
              <a:off x="778" y="2607"/>
              <a:ext cx="221"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50 w 21600"/>
                <a:gd name="T13" fmla="*/ 2700 h 21600"/>
                <a:gd name="T14" fmla="*/ 19450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310" name="AutoShape 291">
              <a:extLst>
                <a:ext uri="{FF2B5EF4-FFF2-40B4-BE49-F238E27FC236}">
                  <a16:creationId xmlns:a16="http://schemas.microsoft.com/office/drawing/2014/main" id="{DF33254F-7007-4314-8737-468D4427D1D2}"/>
                </a:ext>
              </a:extLst>
            </p:cNvPr>
            <p:cNvSpPr>
              <a:spLocks noChangeArrowheads="1"/>
            </p:cNvSpPr>
            <p:nvPr/>
          </p:nvSpPr>
          <p:spPr bwMode="auto">
            <a:xfrm flipV="1">
              <a:off x="778" y="2823"/>
              <a:ext cx="221"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50 w 21600"/>
                <a:gd name="T13" fmla="*/ 2700 h 21600"/>
                <a:gd name="T14" fmla="*/ 19450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311" name="AutoShape 292">
              <a:extLst>
                <a:ext uri="{FF2B5EF4-FFF2-40B4-BE49-F238E27FC236}">
                  <a16:creationId xmlns:a16="http://schemas.microsoft.com/office/drawing/2014/main" id="{465F92E9-143E-4DB6-9BC1-FAB72487EA95}"/>
                </a:ext>
              </a:extLst>
            </p:cNvPr>
            <p:cNvSpPr>
              <a:spLocks noChangeArrowheads="1"/>
            </p:cNvSpPr>
            <p:nvPr/>
          </p:nvSpPr>
          <p:spPr bwMode="auto">
            <a:xfrm rot="5400000" flipV="1">
              <a:off x="675" y="2710"/>
              <a:ext cx="222"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41 w 21600"/>
                <a:gd name="T13" fmla="*/ 2700 h 21600"/>
                <a:gd name="T14" fmla="*/ 19459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312" name="AutoShape 293">
              <a:extLst>
                <a:ext uri="{FF2B5EF4-FFF2-40B4-BE49-F238E27FC236}">
                  <a16:creationId xmlns:a16="http://schemas.microsoft.com/office/drawing/2014/main" id="{D36D7283-8F3A-4EA8-8FEE-197455ADDFDF}"/>
                </a:ext>
              </a:extLst>
            </p:cNvPr>
            <p:cNvSpPr>
              <a:spLocks noChangeArrowheads="1"/>
            </p:cNvSpPr>
            <p:nvPr/>
          </p:nvSpPr>
          <p:spPr bwMode="auto">
            <a:xfrm rot="-5400000" flipH="1" flipV="1">
              <a:off x="888" y="2710"/>
              <a:ext cx="222" cy="1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41 w 21600"/>
                <a:gd name="T13" fmla="*/ 2700 h 21600"/>
                <a:gd name="T14" fmla="*/ 19459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grpSp>
      <p:sp>
        <p:nvSpPr>
          <p:cNvPr id="7265" name="Rectangle 294">
            <a:extLst>
              <a:ext uri="{FF2B5EF4-FFF2-40B4-BE49-F238E27FC236}">
                <a16:creationId xmlns:a16="http://schemas.microsoft.com/office/drawing/2014/main" id="{B497FE10-7FF0-473C-8483-2E6E32E81B39}"/>
              </a:ext>
            </a:extLst>
          </p:cNvPr>
          <p:cNvSpPr>
            <a:spLocks noChangeArrowheads="1"/>
          </p:cNvSpPr>
          <p:nvPr/>
        </p:nvSpPr>
        <p:spPr bwMode="auto">
          <a:xfrm>
            <a:off x="1249363" y="4678363"/>
            <a:ext cx="338137" cy="339725"/>
          </a:xfrm>
          <a:prstGeom prst="rect">
            <a:avLst/>
          </a:prstGeom>
          <a:solidFill>
            <a:srgbClr val="006600"/>
          </a:solidFill>
          <a:ln w="12700">
            <a:solidFill>
              <a:srgbClr val="91919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266" name="AutoShape 295">
            <a:extLst>
              <a:ext uri="{FF2B5EF4-FFF2-40B4-BE49-F238E27FC236}">
                <a16:creationId xmlns:a16="http://schemas.microsoft.com/office/drawing/2014/main" id="{F43485D9-CB57-4F4B-AAC7-E74B54974CE0}"/>
              </a:ext>
            </a:extLst>
          </p:cNvPr>
          <p:cNvSpPr>
            <a:spLocks noChangeArrowheads="1"/>
          </p:cNvSpPr>
          <p:nvPr/>
        </p:nvSpPr>
        <p:spPr bwMode="auto">
          <a:xfrm rot="10800000" flipH="1" flipV="1">
            <a:off x="1243013" y="4672013"/>
            <a:ext cx="350837" cy="25400"/>
          </a:xfrm>
          <a:custGeom>
            <a:avLst/>
            <a:gdLst>
              <a:gd name="T0" fmla="*/ 91082921 w 21600"/>
              <a:gd name="T1" fmla="*/ 17561 h 21600"/>
              <a:gd name="T2" fmla="*/ 46278568 w 21600"/>
              <a:gd name="T3" fmla="*/ 35124 h 21600"/>
              <a:gd name="T4" fmla="*/ 1473954 w 21600"/>
              <a:gd name="T5" fmla="*/ 17561 h 21600"/>
              <a:gd name="T6" fmla="*/ 46278568 w 21600"/>
              <a:gd name="T7" fmla="*/ 0 h 21600"/>
              <a:gd name="T8" fmla="*/ 0 60000 65536"/>
              <a:gd name="T9" fmla="*/ 0 60000 65536"/>
              <a:gd name="T10" fmla="*/ 0 60000 65536"/>
              <a:gd name="T11" fmla="*/ 0 60000 65536"/>
              <a:gd name="T12" fmla="*/ 2144 w 21600"/>
              <a:gd name="T13" fmla="*/ 2144 h 21600"/>
              <a:gd name="T14" fmla="*/ 19456 w 21600"/>
              <a:gd name="T15" fmla="*/ 19456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67" name="AutoShape 296">
            <a:extLst>
              <a:ext uri="{FF2B5EF4-FFF2-40B4-BE49-F238E27FC236}">
                <a16:creationId xmlns:a16="http://schemas.microsoft.com/office/drawing/2014/main" id="{48B23E61-67B7-4566-8A87-0F3E4176A807}"/>
              </a:ext>
            </a:extLst>
          </p:cNvPr>
          <p:cNvSpPr>
            <a:spLocks noChangeArrowheads="1"/>
          </p:cNvSpPr>
          <p:nvPr/>
        </p:nvSpPr>
        <p:spPr bwMode="auto">
          <a:xfrm flipV="1">
            <a:off x="1243013" y="5014913"/>
            <a:ext cx="350837" cy="25400"/>
          </a:xfrm>
          <a:custGeom>
            <a:avLst/>
            <a:gdLst>
              <a:gd name="T0" fmla="*/ 91082921 w 21600"/>
              <a:gd name="T1" fmla="*/ 17561 h 21600"/>
              <a:gd name="T2" fmla="*/ 46278568 w 21600"/>
              <a:gd name="T3" fmla="*/ 35124 h 21600"/>
              <a:gd name="T4" fmla="*/ 1473954 w 21600"/>
              <a:gd name="T5" fmla="*/ 17561 h 21600"/>
              <a:gd name="T6" fmla="*/ 46278568 w 21600"/>
              <a:gd name="T7" fmla="*/ 0 h 21600"/>
              <a:gd name="T8" fmla="*/ 0 60000 65536"/>
              <a:gd name="T9" fmla="*/ 0 60000 65536"/>
              <a:gd name="T10" fmla="*/ 0 60000 65536"/>
              <a:gd name="T11" fmla="*/ 0 60000 65536"/>
              <a:gd name="T12" fmla="*/ 2144 w 21600"/>
              <a:gd name="T13" fmla="*/ 2144 h 21600"/>
              <a:gd name="T14" fmla="*/ 19456 w 21600"/>
              <a:gd name="T15" fmla="*/ 19456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68" name="AutoShape 297">
            <a:extLst>
              <a:ext uri="{FF2B5EF4-FFF2-40B4-BE49-F238E27FC236}">
                <a16:creationId xmlns:a16="http://schemas.microsoft.com/office/drawing/2014/main" id="{3DC47366-36D1-4AA3-AABB-E2BC8555752F}"/>
              </a:ext>
            </a:extLst>
          </p:cNvPr>
          <p:cNvSpPr>
            <a:spLocks noChangeArrowheads="1"/>
          </p:cNvSpPr>
          <p:nvPr/>
        </p:nvSpPr>
        <p:spPr bwMode="auto">
          <a:xfrm rot="5400000" flipV="1">
            <a:off x="1079500" y="4835526"/>
            <a:ext cx="352425" cy="25400"/>
          </a:xfrm>
          <a:custGeom>
            <a:avLst/>
            <a:gdLst>
              <a:gd name="T0" fmla="*/ 92251404 w 21600"/>
              <a:gd name="T1" fmla="*/ 17561 h 21600"/>
              <a:gd name="T2" fmla="*/ 46909823 w 21600"/>
              <a:gd name="T3" fmla="*/ 35124 h 21600"/>
              <a:gd name="T4" fmla="*/ 1567981 w 21600"/>
              <a:gd name="T5" fmla="*/ 17561 h 21600"/>
              <a:gd name="T6" fmla="*/ 46909823 w 21600"/>
              <a:gd name="T7" fmla="*/ 0 h 21600"/>
              <a:gd name="T8" fmla="*/ 0 60000 65536"/>
              <a:gd name="T9" fmla="*/ 0 60000 65536"/>
              <a:gd name="T10" fmla="*/ 0 60000 65536"/>
              <a:gd name="T11" fmla="*/ 0 60000 65536"/>
              <a:gd name="T12" fmla="*/ 2161 w 21600"/>
              <a:gd name="T13" fmla="*/ 2161 h 21600"/>
              <a:gd name="T14" fmla="*/ 19439 w 21600"/>
              <a:gd name="T15" fmla="*/ 19439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69" name="AutoShape 298">
            <a:extLst>
              <a:ext uri="{FF2B5EF4-FFF2-40B4-BE49-F238E27FC236}">
                <a16:creationId xmlns:a16="http://schemas.microsoft.com/office/drawing/2014/main" id="{D68F30E1-BEEC-4089-9016-1B1932EE23C7}"/>
              </a:ext>
            </a:extLst>
          </p:cNvPr>
          <p:cNvSpPr>
            <a:spLocks noChangeArrowheads="1"/>
          </p:cNvSpPr>
          <p:nvPr/>
        </p:nvSpPr>
        <p:spPr bwMode="auto">
          <a:xfrm rot="-5400000" flipH="1" flipV="1">
            <a:off x="1417637" y="4835526"/>
            <a:ext cx="352425" cy="25400"/>
          </a:xfrm>
          <a:custGeom>
            <a:avLst/>
            <a:gdLst>
              <a:gd name="T0" fmla="*/ 92251404 w 21600"/>
              <a:gd name="T1" fmla="*/ 17561 h 21600"/>
              <a:gd name="T2" fmla="*/ 46909823 w 21600"/>
              <a:gd name="T3" fmla="*/ 35124 h 21600"/>
              <a:gd name="T4" fmla="*/ 1567981 w 21600"/>
              <a:gd name="T5" fmla="*/ 17561 h 21600"/>
              <a:gd name="T6" fmla="*/ 46909823 w 21600"/>
              <a:gd name="T7" fmla="*/ 0 h 21600"/>
              <a:gd name="T8" fmla="*/ 0 60000 65536"/>
              <a:gd name="T9" fmla="*/ 0 60000 65536"/>
              <a:gd name="T10" fmla="*/ 0 60000 65536"/>
              <a:gd name="T11" fmla="*/ 0 60000 65536"/>
              <a:gd name="T12" fmla="*/ 2161 w 21600"/>
              <a:gd name="T13" fmla="*/ 2161 h 21600"/>
              <a:gd name="T14" fmla="*/ 19439 w 21600"/>
              <a:gd name="T15" fmla="*/ 19439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70" name="Rectangle 299">
            <a:extLst>
              <a:ext uri="{FF2B5EF4-FFF2-40B4-BE49-F238E27FC236}">
                <a16:creationId xmlns:a16="http://schemas.microsoft.com/office/drawing/2014/main" id="{3A1E90FD-A8C9-486F-BEDC-7602634A1662}"/>
              </a:ext>
            </a:extLst>
          </p:cNvPr>
          <p:cNvSpPr>
            <a:spLocks noChangeArrowheads="1"/>
          </p:cNvSpPr>
          <p:nvPr/>
        </p:nvSpPr>
        <p:spPr bwMode="auto">
          <a:xfrm>
            <a:off x="1630363" y="4678363"/>
            <a:ext cx="338137" cy="339725"/>
          </a:xfrm>
          <a:prstGeom prst="rect">
            <a:avLst/>
          </a:prstGeom>
          <a:solidFill>
            <a:srgbClr val="FF3300"/>
          </a:solidFill>
          <a:ln w="12700">
            <a:solidFill>
              <a:srgbClr val="91919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271" name="AutoShape 300">
            <a:extLst>
              <a:ext uri="{FF2B5EF4-FFF2-40B4-BE49-F238E27FC236}">
                <a16:creationId xmlns:a16="http://schemas.microsoft.com/office/drawing/2014/main" id="{53D4E167-2535-4262-B96E-27451B9975D5}"/>
              </a:ext>
            </a:extLst>
          </p:cNvPr>
          <p:cNvSpPr>
            <a:spLocks noChangeArrowheads="1"/>
          </p:cNvSpPr>
          <p:nvPr/>
        </p:nvSpPr>
        <p:spPr bwMode="auto">
          <a:xfrm rot="10800000" flipH="1" flipV="1">
            <a:off x="1624013" y="4672013"/>
            <a:ext cx="350837" cy="25400"/>
          </a:xfrm>
          <a:custGeom>
            <a:avLst/>
            <a:gdLst>
              <a:gd name="T0" fmla="*/ 91082921 w 21600"/>
              <a:gd name="T1" fmla="*/ 17561 h 21600"/>
              <a:gd name="T2" fmla="*/ 46278568 w 21600"/>
              <a:gd name="T3" fmla="*/ 35124 h 21600"/>
              <a:gd name="T4" fmla="*/ 1473954 w 21600"/>
              <a:gd name="T5" fmla="*/ 17561 h 21600"/>
              <a:gd name="T6" fmla="*/ 46278568 w 21600"/>
              <a:gd name="T7" fmla="*/ 0 h 21600"/>
              <a:gd name="T8" fmla="*/ 0 60000 65536"/>
              <a:gd name="T9" fmla="*/ 0 60000 65536"/>
              <a:gd name="T10" fmla="*/ 0 60000 65536"/>
              <a:gd name="T11" fmla="*/ 0 60000 65536"/>
              <a:gd name="T12" fmla="*/ 2144 w 21600"/>
              <a:gd name="T13" fmla="*/ 2144 h 21600"/>
              <a:gd name="T14" fmla="*/ 19456 w 21600"/>
              <a:gd name="T15" fmla="*/ 19456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72" name="AutoShape 301">
            <a:extLst>
              <a:ext uri="{FF2B5EF4-FFF2-40B4-BE49-F238E27FC236}">
                <a16:creationId xmlns:a16="http://schemas.microsoft.com/office/drawing/2014/main" id="{43EB786D-E247-4462-A428-67929A568F3C}"/>
              </a:ext>
            </a:extLst>
          </p:cNvPr>
          <p:cNvSpPr>
            <a:spLocks noChangeArrowheads="1"/>
          </p:cNvSpPr>
          <p:nvPr/>
        </p:nvSpPr>
        <p:spPr bwMode="auto">
          <a:xfrm flipV="1">
            <a:off x="1624013" y="5014913"/>
            <a:ext cx="350837" cy="25400"/>
          </a:xfrm>
          <a:custGeom>
            <a:avLst/>
            <a:gdLst>
              <a:gd name="T0" fmla="*/ 91082921 w 21600"/>
              <a:gd name="T1" fmla="*/ 17561 h 21600"/>
              <a:gd name="T2" fmla="*/ 46278568 w 21600"/>
              <a:gd name="T3" fmla="*/ 35124 h 21600"/>
              <a:gd name="T4" fmla="*/ 1473954 w 21600"/>
              <a:gd name="T5" fmla="*/ 17561 h 21600"/>
              <a:gd name="T6" fmla="*/ 46278568 w 21600"/>
              <a:gd name="T7" fmla="*/ 0 h 21600"/>
              <a:gd name="T8" fmla="*/ 0 60000 65536"/>
              <a:gd name="T9" fmla="*/ 0 60000 65536"/>
              <a:gd name="T10" fmla="*/ 0 60000 65536"/>
              <a:gd name="T11" fmla="*/ 0 60000 65536"/>
              <a:gd name="T12" fmla="*/ 2144 w 21600"/>
              <a:gd name="T13" fmla="*/ 2144 h 21600"/>
              <a:gd name="T14" fmla="*/ 19456 w 21600"/>
              <a:gd name="T15" fmla="*/ 19456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73" name="AutoShape 302">
            <a:extLst>
              <a:ext uri="{FF2B5EF4-FFF2-40B4-BE49-F238E27FC236}">
                <a16:creationId xmlns:a16="http://schemas.microsoft.com/office/drawing/2014/main" id="{7CDF24B2-9EC9-40C1-A633-7D832D05AE9C}"/>
              </a:ext>
            </a:extLst>
          </p:cNvPr>
          <p:cNvSpPr>
            <a:spLocks noChangeArrowheads="1"/>
          </p:cNvSpPr>
          <p:nvPr/>
        </p:nvSpPr>
        <p:spPr bwMode="auto">
          <a:xfrm rot="5400000" flipV="1">
            <a:off x="1460500" y="4835526"/>
            <a:ext cx="352425" cy="25400"/>
          </a:xfrm>
          <a:custGeom>
            <a:avLst/>
            <a:gdLst>
              <a:gd name="T0" fmla="*/ 92251404 w 21600"/>
              <a:gd name="T1" fmla="*/ 17561 h 21600"/>
              <a:gd name="T2" fmla="*/ 46909823 w 21600"/>
              <a:gd name="T3" fmla="*/ 35124 h 21600"/>
              <a:gd name="T4" fmla="*/ 1567981 w 21600"/>
              <a:gd name="T5" fmla="*/ 17561 h 21600"/>
              <a:gd name="T6" fmla="*/ 46909823 w 21600"/>
              <a:gd name="T7" fmla="*/ 0 h 21600"/>
              <a:gd name="T8" fmla="*/ 0 60000 65536"/>
              <a:gd name="T9" fmla="*/ 0 60000 65536"/>
              <a:gd name="T10" fmla="*/ 0 60000 65536"/>
              <a:gd name="T11" fmla="*/ 0 60000 65536"/>
              <a:gd name="T12" fmla="*/ 2161 w 21600"/>
              <a:gd name="T13" fmla="*/ 2161 h 21600"/>
              <a:gd name="T14" fmla="*/ 19439 w 21600"/>
              <a:gd name="T15" fmla="*/ 19439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74" name="AutoShape 303">
            <a:extLst>
              <a:ext uri="{FF2B5EF4-FFF2-40B4-BE49-F238E27FC236}">
                <a16:creationId xmlns:a16="http://schemas.microsoft.com/office/drawing/2014/main" id="{ADDBCE0C-50E8-4B74-88C9-A4F0BAADC0C1}"/>
              </a:ext>
            </a:extLst>
          </p:cNvPr>
          <p:cNvSpPr>
            <a:spLocks noChangeArrowheads="1"/>
          </p:cNvSpPr>
          <p:nvPr/>
        </p:nvSpPr>
        <p:spPr bwMode="auto">
          <a:xfrm rot="-5400000" flipH="1" flipV="1">
            <a:off x="1798637" y="4835526"/>
            <a:ext cx="352425" cy="25400"/>
          </a:xfrm>
          <a:custGeom>
            <a:avLst/>
            <a:gdLst>
              <a:gd name="T0" fmla="*/ 92251404 w 21600"/>
              <a:gd name="T1" fmla="*/ 17561 h 21600"/>
              <a:gd name="T2" fmla="*/ 46909823 w 21600"/>
              <a:gd name="T3" fmla="*/ 35124 h 21600"/>
              <a:gd name="T4" fmla="*/ 1567981 w 21600"/>
              <a:gd name="T5" fmla="*/ 17561 h 21600"/>
              <a:gd name="T6" fmla="*/ 46909823 w 21600"/>
              <a:gd name="T7" fmla="*/ 0 h 21600"/>
              <a:gd name="T8" fmla="*/ 0 60000 65536"/>
              <a:gd name="T9" fmla="*/ 0 60000 65536"/>
              <a:gd name="T10" fmla="*/ 0 60000 65536"/>
              <a:gd name="T11" fmla="*/ 0 60000 65536"/>
              <a:gd name="T12" fmla="*/ 2161 w 21600"/>
              <a:gd name="T13" fmla="*/ 2161 h 21600"/>
              <a:gd name="T14" fmla="*/ 19439 w 21600"/>
              <a:gd name="T15" fmla="*/ 19439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75" name="Rectangle 304">
            <a:extLst>
              <a:ext uri="{FF2B5EF4-FFF2-40B4-BE49-F238E27FC236}">
                <a16:creationId xmlns:a16="http://schemas.microsoft.com/office/drawing/2014/main" id="{683EB6A1-E06D-48A8-86ED-9E513E3CD840}"/>
              </a:ext>
            </a:extLst>
          </p:cNvPr>
          <p:cNvSpPr>
            <a:spLocks noChangeArrowheads="1"/>
          </p:cNvSpPr>
          <p:nvPr/>
        </p:nvSpPr>
        <p:spPr bwMode="auto">
          <a:xfrm>
            <a:off x="2011363" y="4678363"/>
            <a:ext cx="338137" cy="339725"/>
          </a:xfrm>
          <a:prstGeom prst="rect">
            <a:avLst/>
          </a:prstGeom>
          <a:solidFill>
            <a:srgbClr val="FAFD00"/>
          </a:solidFill>
          <a:ln w="12700">
            <a:solidFill>
              <a:srgbClr val="91919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7276" name="AutoShape 305">
            <a:extLst>
              <a:ext uri="{FF2B5EF4-FFF2-40B4-BE49-F238E27FC236}">
                <a16:creationId xmlns:a16="http://schemas.microsoft.com/office/drawing/2014/main" id="{15110EB7-D9FC-4B93-87B4-AA5DF51581BB}"/>
              </a:ext>
            </a:extLst>
          </p:cNvPr>
          <p:cNvSpPr>
            <a:spLocks noChangeArrowheads="1"/>
          </p:cNvSpPr>
          <p:nvPr/>
        </p:nvSpPr>
        <p:spPr bwMode="auto">
          <a:xfrm rot="10800000" flipH="1" flipV="1">
            <a:off x="2005013" y="4672013"/>
            <a:ext cx="350837" cy="25400"/>
          </a:xfrm>
          <a:custGeom>
            <a:avLst/>
            <a:gdLst>
              <a:gd name="T0" fmla="*/ 91082921 w 21600"/>
              <a:gd name="T1" fmla="*/ 17561 h 21600"/>
              <a:gd name="T2" fmla="*/ 46278568 w 21600"/>
              <a:gd name="T3" fmla="*/ 35124 h 21600"/>
              <a:gd name="T4" fmla="*/ 1473954 w 21600"/>
              <a:gd name="T5" fmla="*/ 17561 h 21600"/>
              <a:gd name="T6" fmla="*/ 46278568 w 21600"/>
              <a:gd name="T7" fmla="*/ 0 h 21600"/>
              <a:gd name="T8" fmla="*/ 0 60000 65536"/>
              <a:gd name="T9" fmla="*/ 0 60000 65536"/>
              <a:gd name="T10" fmla="*/ 0 60000 65536"/>
              <a:gd name="T11" fmla="*/ 0 60000 65536"/>
              <a:gd name="T12" fmla="*/ 2144 w 21600"/>
              <a:gd name="T13" fmla="*/ 2144 h 21600"/>
              <a:gd name="T14" fmla="*/ 19456 w 21600"/>
              <a:gd name="T15" fmla="*/ 19456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77" name="AutoShape 306">
            <a:extLst>
              <a:ext uri="{FF2B5EF4-FFF2-40B4-BE49-F238E27FC236}">
                <a16:creationId xmlns:a16="http://schemas.microsoft.com/office/drawing/2014/main" id="{62ACF724-D7FF-41A6-8FCD-A84D0C36ADD3}"/>
              </a:ext>
            </a:extLst>
          </p:cNvPr>
          <p:cNvSpPr>
            <a:spLocks noChangeArrowheads="1"/>
          </p:cNvSpPr>
          <p:nvPr/>
        </p:nvSpPr>
        <p:spPr bwMode="auto">
          <a:xfrm flipV="1">
            <a:off x="2005013" y="5014913"/>
            <a:ext cx="350837" cy="25400"/>
          </a:xfrm>
          <a:custGeom>
            <a:avLst/>
            <a:gdLst>
              <a:gd name="T0" fmla="*/ 91082921 w 21600"/>
              <a:gd name="T1" fmla="*/ 17561 h 21600"/>
              <a:gd name="T2" fmla="*/ 46278568 w 21600"/>
              <a:gd name="T3" fmla="*/ 35124 h 21600"/>
              <a:gd name="T4" fmla="*/ 1473954 w 21600"/>
              <a:gd name="T5" fmla="*/ 17561 h 21600"/>
              <a:gd name="T6" fmla="*/ 46278568 w 21600"/>
              <a:gd name="T7" fmla="*/ 0 h 21600"/>
              <a:gd name="T8" fmla="*/ 0 60000 65536"/>
              <a:gd name="T9" fmla="*/ 0 60000 65536"/>
              <a:gd name="T10" fmla="*/ 0 60000 65536"/>
              <a:gd name="T11" fmla="*/ 0 60000 65536"/>
              <a:gd name="T12" fmla="*/ 2144 w 21600"/>
              <a:gd name="T13" fmla="*/ 2144 h 21600"/>
              <a:gd name="T14" fmla="*/ 19456 w 21600"/>
              <a:gd name="T15" fmla="*/ 19456 h 21600"/>
            </a:gdLst>
            <a:ahLst/>
            <a:cxnLst>
              <a:cxn ang="T8">
                <a:pos x="T0" y="T1"/>
              </a:cxn>
              <a:cxn ang="T9">
                <a:pos x="T2" y="T3"/>
              </a:cxn>
              <a:cxn ang="T10">
                <a:pos x="T4" y="T5"/>
              </a:cxn>
              <a:cxn ang="T11">
                <a:pos x="T6" y="T7"/>
              </a:cxn>
            </a:cxnLst>
            <a:rect l="T12" t="T13" r="T14" b="T15"/>
            <a:pathLst>
              <a:path w="21600" h="21600">
                <a:moveTo>
                  <a:pt x="0" y="0"/>
                </a:moveTo>
                <a:lnTo>
                  <a:pt x="687" y="21600"/>
                </a:lnTo>
                <a:lnTo>
                  <a:pt x="20913"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78" name="AutoShape 307">
            <a:extLst>
              <a:ext uri="{FF2B5EF4-FFF2-40B4-BE49-F238E27FC236}">
                <a16:creationId xmlns:a16="http://schemas.microsoft.com/office/drawing/2014/main" id="{1AA33492-ACCA-4B72-B089-9F0EB5E31C74}"/>
              </a:ext>
            </a:extLst>
          </p:cNvPr>
          <p:cNvSpPr>
            <a:spLocks noChangeArrowheads="1"/>
          </p:cNvSpPr>
          <p:nvPr/>
        </p:nvSpPr>
        <p:spPr bwMode="auto">
          <a:xfrm rot="5400000" flipV="1">
            <a:off x="1841500" y="4835526"/>
            <a:ext cx="352425" cy="25400"/>
          </a:xfrm>
          <a:custGeom>
            <a:avLst/>
            <a:gdLst>
              <a:gd name="T0" fmla="*/ 92251404 w 21600"/>
              <a:gd name="T1" fmla="*/ 17561 h 21600"/>
              <a:gd name="T2" fmla="*/ 46909823 w 21600"/>
              <a:gd name="T3" fmla="*/ 35124 h 21600"/>
              <a:gd name="T4" fmla="*/ 1567981 w 21600"/>
              <a:gd name="T5" fmla="*/ 17561 h 21600"/>
              <a:gd name="T6" fmla="*/ 46909823 w 21600"/>
              <a:gd name="T7" fmla="*/ 0 h 21600"/>
              <a:gd name="T8" fmla="*/ 0 60000 65536"/>
              <a:gd name="T9" fmla="*/ 0 60000 65536"/>
              <a:gd name="T10" fmla="*/ 0 60000 65536"/>
              <a:gd name="T11" fmla="*/ 0 60000 65536"/>
              <a:gd name="T12" fmla="*/ 2161 w 21600"/>
              <a:gd name="T13" fmla="*/ 2161 h 21600"/>
              <a:gd name="T14" fmla="*/ 19439 w 21600"/>
              <a:gd name="T15" fmla="*/ 19439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sp>
        <p:nvSpPr>
          <p:cNvPr id="7279" name="AutoShape 308">
            <a:extLst>
              <a:ext uri="{FF2B5EF4-FFF2-40B4-BE49-F238E27FC236}">
                <a16:creationId xmlns:a16="http://schemas.microsoft.com/office/drawing/2014/main" id="{8A4E37B5-6DE6-4FFA-9ED4-81A118A859A2}"/>
              </a:ext>
            </a:extLst>
          </p:cNvPr>
          <p:cNvSpPr>
            <a:spLocks noChangeArrowheads="1"/>
          </p:cNvSpPr>
          <p:nvPr/>
        </p:nvSpPr>
        <p:spPr bwMode="auto">
          <a:xfrm rot="-5400000" flipH="1" flipV="1">
            <a:off x="2179637" y="4835526"/>
            <a:ext cx="352425" cy="25400"/>
          </a:xfrm>
          <a:custGeom>
            <a:avLst/>
            <a:gdLst>
              <a:gd name="T0" fmla="*/ 92251404 w 21600"/>
              <a:gd name="T1" fmla="*/ 17561 h 21600"/>
              <a:gd name="T2" fmla="*/ 46909823 w 21600"/>
              <a:gd name="T3" fmla="*/ 35124 h 21600"/>
              <a:gd name="T4" fmla="*/ 1567981 w 21600"/>
              <a:gd name="T5" fmla="*/ 17561 h 21600"/>
              <a:gd name="T6" fmla="*/ 46909823 w 21600"/>
              <a:gd name="T7" fmla="*/ 0 h 21600"/>
              <a:gd name="T8" fmla="*/ 0 60000 65536"/>
              <a:gd name="T9" fmla="*/ 0 60000 65536"/>
              <a:gd name="T10" fmla="*/ 0 60000 65536"/>
              <a:gd name="T11" fmla="*/ 0 60000 65536"/>
              <a:gd name="T12" fmla="*/ 2161 w 21600"/>
              <a:gd name="T13" fmla="*/ 2161 h 21600"/>
              <a:gd name="T14" fmla="*/ 19439 w 21600"/>
              <a:gd name="T15" fmla="*/ 19439 h 21600"/>
            </a:gdLst>
            <a:ahLst/>
            <a:cxnLst>
              <a:cxn ang="T8">
                <a:pos x="T0" y="T1"/>
              </a:cxn>
              <a:cxn ang="T9">
                <a:pos x="T2" y="T3"/>
              </a:cxn>
              <a:cxn ang="T10">
                <a:pos x="T4" y="T5"/>
              </a:cxn>
              <a:cxn ang="T11">
                <a:pos x="T6" y="T7"/>
              </a:cxn>
            </a:cxnLst>
            <a:rect l="T12" t="T13" r="T14" b="T15"/>
            <a:pathLst>
              <a:path w="21600" h="21600">
                <a:moveTo>
                  <a:pt x="0" y="0"/>
                </a:moveTo>
                <a:lnTo>
                  <a:pt x="722" y="21600"/>
                </a:lnTo>
                <a:lnTo>
                  <a:pt x="20878" y="21600"/>
                </a:lnTo>
                <a:lnTo>
                  <a:pt x="21600" y="0"/>
                </a:lnTo>
                <a:lnTo>
                  <a:pt x="0" y="0"/>
                </a:lnTo>
                <a:close/>
              </a:path>
            </a:pathLst>
          </a:custGeom>
          <a:solidFill>
            <a:srgbClr val="41414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hu-HU"/>
          </a:p>
        </p:txBody>
      </p:sp>
      <p:grpSp>
        <p:nvGrpSpPr>
          <p:cNvPr id="7280" name="Group 309">
            <a:extLst>
              <a:ext uri="{FF2B5EF4-FFF2-40B4-BE49-F238E27FC236}">
                <a16:creationId xmlns:a16="http://schemas.microsoft.com/office/drawing/2014/main" id="{07BDB1D9-1EC7-4419-9DF7-BC46DB9A4221}"/>
              </a:ext>
            </a:extLst>
          </p:cNvPr>
          <p:cNvGrpSpPr>
            <a:grpSpLocks/>
          </p:cNvGrpSpPr>
          <p:nvPr/>
        </p:nvGrpSpPr>
        <p:grpSpPr bwMode="auto">
          <a:xfrm>
            <a:off x="1450975" y="5038725"/>
            <a:ext cx="1219200" cy="457200"/>
            <a:chOff x="909" y="3174"/>
            <a:chExt cx="768" cy="288"/>
          </a:xfrm>
        </p:grpSpPr>
        <p:sp>
          <p:nvSpPr>
            <p:cNvPr id="7306" name="Line 310">
              <a:extLst>
                <a:ext uri="{FF2B5EF4-FFF2-40B4-BE49-F238E27FC236}">
                  <a16:creationId xmlns:a16="http://schemas.microsoft.com/office/drawing/2014/main" id="{47E8ED82-802D-4E86-BE04-B5FE0A7825B8}"/>
                </a:ext>
              </a:extLst>
            </p:cNvPr>
            <p:cNvSpPr>
              <a:spLocks noChangeShapeType="1"/>
            </p:cNvSpPr>
            <p:nvPr/>
          </p:nvSpPr>
          <p:spPr bwMode="auto">
            <a:xfrm>
              <a:off x="909" y="3174"/>
              <a:ext cx="0" cy="288"/>
            </a:xfrm>
            <a:prstGeom prst="line">
              <a:avLst/>
            </a:prstGeom>
            <a:noFill/>
            <a:ln w="25400">
              <a:solidFill>
                <a:srgbClr val="0066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307" name="Line 311">
              <a:extLst>
                <a:ext uri="{FF2B5EF4-FFF2-40B4-BE49-F238E27FC236}">
                  <a16:creationId xmlns:a16="http://schemas.microsoft.com/office/drawing/2014/main" id="{A7BCB357-8AC6-49BC-89B0-7BC6A5FD1E00}"/>
                </a:ext>
              </a:extLst>
            </p:cNvPr>
            <p:cNvSpPr>
              <a:spLocks noChangeShapeType="1"/>
            </p:cNvSpPr>
            <p:nvPr/>
          </p:nvSpPr>
          <p:spPr bwMode="auto">
            <a:xfrm>
              <a:off x="909" y="3462"/>
              <a:ext cx="768" cy="0"/>
            </a:xfrm>
            <a:prstGeom prst="line">
              <a:avLst/>
            </a:prstGeom>
            <a:noFill/>
            <a:ln w="25400">
              <a:solidFill>
                <a:srgbClr val="006600"/>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hu-HU"/>
            </a:p>
          </p:txBody>
        </p:sp>
      </p:grpSp>
      <p:grpSp>
        <p:nvGrpSpPr>
          <p:cNvPr id="7281" name="Group 312">
            <a:extLst>
              <a:ext uri="{FF2B5EF4-FFF2-40B4-BE49-F238E27FC236}">
                <a16:creationId xmlns:a16="http://schemas.microsoft.com/office/drawing/2014/main" id="{8CB0FB10-0308-4BCC-9CDE-ED925909692B}"/>
              </a:ext>
            </a:extLst>
          </p:cNvPr>
          <p:cNvGrpSpPr>
            <a:grpSpLocks/>
          </p:cNvGrpSpPr>
          <p:nvPr/>
        </p:nvGrpSpPr>
        <p:grpSpPr bwMode="auto">
          <a:xfrm>
            <a:off x="993775" y="5038725"/>
            <a:ext cx="1676400" cy="152400"/>
            <a:chOff x="621" y="3174"/>
            <a:chExt cx="1056" cy="96"/>
          </a:xfrm>
        </p:grpSpPr>
        <p:sp>
          <p:nvSpPr>
            <p:cNvPr id="7304" name="Line 313">
              <a:extLst>
                <a:ext uri="{FF2B5EF4-FFF2-40B4-BE49-F238E27FC236}">
                  <a16:creationId xmlns:a16="http://schemas.microsoft.com/office/drawing/2014/main" id="{6AA86416-B36C-4830-808A-A9D18AEA2EBF}"/>
                </a:ext>
              </a:extLst>
            </p:cNvPr>
            <p:cNvSpPr>
              <a:spLocks noChangeShapeType="1"/>
            </p:cNvSpPr>
            <p:nvPr/>
          </p:nvSpPr>
          <p:spPr bwMode="auto">
            <a:xfrm>
              <a:off x="621" y="3174"/>
              <a:ext cx="0" cy="96"/>
            </a:xfrm>
            <a:prstGeom prst="line">
              <a:avLst/>
            </a:prstGeom>
            <a:noFill/>
            <a:ln w="25400">
              <a:solidFill>
                <a:srgbClr val="0000FF"/>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305" name="Line 314">
              <a:extLst>
                <a:ext uri="{FF2B5EF4-FFF2-40B4-BE49-F238E27FC236}">
                  <a16:creationId xmlns:a16="http://schemas.microsoft.com/office/drawing/2014/main" id="{FF9D894A-6677-4E08-9D57-6FE5989DA1BA}"/>
                </a:ext>
              </a:extLst>
            </p:cNvPr>
            <p:cNvSpPr>
              <a:spLocks noChangeShapeType="1"/>
            </p:cNvSpPr>
            <p:nvPr/>
          </p:nvSpPr>
          <p:spPr bwMode="auto">
            <a:xfrm>
              <a:off x="621" y="3270"/>
              <a:ext cx="1056" cy="0"/>
            </a:xfrm>
            <a:prstGeom prst="line">
              <a:avLst/>
            </a:prstGeom>
            <a:noFill/>
            <a:ln w="25400">
              <a:solidFill>
                <a:srgbClr val="0000FF"/>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hu-HU"/>
            </a:p>
          </p:txBody>
        </p:sp>
      </p:grpSp>
      <p:grpSp>
        <p:nvGrpSpPr>
          <p:cNvPr id="7282" name="Group 315">
            <a:extLst>
              <a:ext uri="{FF2B5EF4-FFF2-40B4-BE49-F238E27FC236}">
                <a16:creationId xmlns:a16="http://schemas.microsoft.com/office/drawing/2014/main" id="{5C4531ED-D438-4564-9545-0D49C42FFE52}"/>
              </a:ext>
            </a:extLst>
          </p:cNvPr>
          <p:cNvGrpSpPr>
            <a:grpSpLocks/>
          </p:cNvGrpSpPr>
          <p:nvPr/>
        </p:nvGrpSpPr>
        <p:grpSpPr bwMode="auto">
          <a:xfrm>
            <a:off x="2212975" y="5038725"/>
            <a:ext cx="457200" cy="1066800"/>
            <a:chOff x="1389" y="3174"/>
            <a:chExt cx="288" cy="672"/>
          </a:xfrm>
        </p:grpSpPr>
        <p:sp>
          <p:nvSpPr>
            <p:cNvPr id="7302" name="Line 316">
              <a:extLst>
                <a:ext uri="{FF2B5EF4-FFF2-40B4-BE49-F238E27FC236}">
                  <a16:creationId xmlns:a16="http://schemas.microsoft.com/office/drawing/2014/main" id="{05D4141E-2FFD-4E33-91B5-DBD447CBF678}"/>
                </a:ext>
              </a:extLst>
            </p:cNvPr>
            <p:cNvSpPr>
              <a:spLocks noChangeShapeType="1"/>
            </p:cNvSpPr>
            <p:nvPr/>
          </p:nvSpPr>
          <p:spPr bwMode="auto">
            <a:xfrm>
              <a:off x="1389" y="3174"/>
              <a:ext cx="0" cy="672"/>
            </a:xfrm>
            <a:prstGeom prst="line">
              <a:avLst/>
            </a:prstGeom>
            <a:noFill/>
            <a:ln w="25400">
              <a:solidFill>
                <a:srgbClr val="FFFF6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303" name="Line 317">
              <a:extLst>
                <a:ext uri="{FF2B5EF4-FFF2-40B4-BE49-F238E27FC236}">
                  <a16:creationId xmlns:a16="http://schemas.microsoft.com/office/drawing/2014/main" id="{5C0D445F-7DB3-4EE2-AB88-C5BE5B719103}"/>
                </a:ext>
              </a:extLst>
            </p:cNvPr>
            <p:cNvSpPr>
              <a:spLocks noChangeShapeType="1"/>
            </p:cNvSpPr>
            <p:nvPr/>
          </p:nvSpPr>
          <p:spPr bwMode="auto">
            <a:xfrm>
              <a:off x="1389" y="3846"/>
              <a:ext cx="288" cy="0"/>
            </a:xfrm>
            <a:prstGeom prst="line">
              <a:avLst/>
            </a:prstGeom>
            <a:noFill/>
            <a:ln w="25400">
              <a:solidFill>
                <a:srgbClr val="FFFF66"/>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hu-HU"/>
            </a:p>
          </p:txBody>
        </p:sp>
      </p:grpSp>
      <p:grpSp>
        <p:nvGrpSpPr>
          <p:cNvPr id="7283" name="Group 318">
            <a:extLst>
              <a:ext uri="{FF2B5EF4-FFF2-40B4-BE49-F238E27FC236}">
                <a16:creationId xmlns:a16="http://schemas.microsoft.com/office/drawing/2014/main" id="{194CED82-3DB0-4575-964D-F1C7F74161A1}"/>
              </a:ext>
            </a:extLst>
          </p:cNvPr>
          <p:cNvGrpSpPr>
            <a:grpSpLocks/>
          </p:cNvGrpSpPr>
          <p:nvPr/>
        </p:nvGrpSpPr>
        <p:grpSpPr bwMode="auto">
          <a:xfrm>
            <a:off x="1831975" y="5038725"/>
            <a:ext cx="838200" cy="762000"/>
            <a:chOff x="1149" y="3174"/>
            <a:chExt cx="528" cy="480"/>
          </a:xfrm>
        </p:grpSpPr>
        <p:sp>
          <p:nvSpPr>
            <p:cNvPr id="7300" name="Line 319">
              <a:extLst>
                <a:ext uri="{FF2B5EF4-FFF2-40B4-BE49-F238E27FC236}">
                  <a16:creationId xmlns:a16="http://schemas.microsoft.com/office/drawing/2014/main" id="{C4F761AD-5E7E-4691-A678-FDE4595DB2BF}"/>
                </a:ext>
              </a:extLst>
            </p:cNvPr>
            <p:cNvSpPr>
              <a:spLocks noChangeShapeType="1"/>
            </p:cNvSpPr>
            <p:nvPr/>
          </p:nvSpPr>
          <p:spPr bwMode="auto">
            <a:xfrm>
              <a:off x="1149" y="3174"/>
              <a:ext cx="0" cy="480"/>
            </a:xfrm>
            <a:prstGeom prst="line">
              <a:avLst/>
            </a:prstGeom>
            <a:noFill/>
            <a:ln w="25400">
              <a:solidFill>
                <a:schemeClr va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7301" name="Line 320">
              <a:extLst>
                <a:ext uri="{FF2B5EF4-FFF2-40B4-BE49-F238E27FC236}">
                  <a16:creationId xmlns:a16="http://schemas.microsoft.com/office/drawing/2014/main" id="{511BB54E-5B84-4ED2-AD98-B1A498F40F04}"/>
                </a:ext>
              </a:extLst>
            </p:cNvPr>
            <p:cNvSpPr>
              <a:spLocks noChangeShapeType="1"/>
            </p:cNvSpPr>
            <p:nvPr/>
          </p:nvSpPr>
          <p:spPr bwMode="auto">
            <a:xfrm>
              <a:off x="1149" y="3654"/>
              <a:ext cx="528" cy="0"/>
            </a:xfrm>
            <a:prstGeom prst="line">
              <a:avLst/>
            </a:prstGeom>
            <a:noFill/>
            <a:ln w="25400">
              <a:solidFill>
                <a:schemeClr val="hlink"/>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hu-HU"/>
            </a:p>
          </p:txBody>
        </p:sp>
      </p:grpSp>
      <p:grpSp>
        <p:nvGrpSpPr>
          <p:cNvPr id="7284" name="Group 321">
            <a:extLst>
              <a:ext uri="{FF2B5EF4-FFF2-40B4-BE49-F238E27FC236}">
                <a16:creationId xmlns:a16="http://schemas.microsoft.com/office/drawing/2014/main" id="{616404D0-CFFC-479E-9082-140EB783B13D}"/>
              </a:ext>
            </a:extLst>
          </p:cNvPr>
          <p:cNvGrpSpPr>
            <a:grpSpLocks/>
          </p:cNvGrpSpPr>
          <p:nvPr/>
        </p:nvGrpSpPr>
        <p:grpSpPr bwMode="auto">
          <a:xfrm>
            <a:off x="2616200" y="4330700"/>
            <a:ext cx="5697538" cy="1916113"/>
            <a:chOff x="1648" y="2728"/>
            <a:chExt cx="3589" cy="1207"/>
          </a:xfrm>
        </p:grpSpPr>
        <p:grpSp>
          <p:nvGrpSpPr>
            <p:cNvPr id="7291" name="Group 322">
              <a:extLst>
                <a:ext uri="{FF2B5EF4-FFF2-40B4-BE49-F238E27FC236}">
                  <a16:creationId xmlns:a16="http://schemas.microsoft.com/office/drawing/2014/main" id="{443E42F4-A026-4B77-A344-15734E95EF8E}"/>
                </a:ext>
              </a:extLst>
            </p:cNvPr>
            <p:cNvGrpSpPr>
              <a:grpSpLocks/>
            </p:cNvGrpSpPr>
            <p:nvPr/>
          </p:nvGrpSpPr>
          <p:grpSpPr bwMode="auto">
            <a:xfrm>
              <a:off x="1648" y="3148"/>
              <a:ext cx="3589" cy="787"/>
              <a:chOff x="1648" y="3148"/>
              <a:chExt cx="3589" cy="787"/>
            </a:xfrm>
          </p:grpSpPr>
          <p:sp>
            <p:nvSpPr>
              <p:cNvPr id="7296" name="Rectangle 323">
                <a:extLst>
                  <a:ext uri="{FF2B5EF4-FFF2-40B4-BE49-F238E27FC236}">
                    <a16:creationId xmlns:a16="http://schemas.microsoft.com/office/drawing/2014/main" id="{9B372600-9497-4F2C-84E6-FBA3601D5CD7}"/>
                  </a:ext>
                </a:extLst>
              </p:cNvPr>
              <p:cNvSpPr>
                <a:spLocks noChangeArrowheads="1"/>
              </p:cNvSpPr>
              <p:nvPr/>
            </p:nvSpPr>
            <p:spPr bwMode="auto">
              <a:xfrm>
                <a:off x="1810" y="3148"/>
                <a:ext cx="342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hu-HU" sz="1600" b="1">
                    <a:latin typeface="Courier New" panose="02070309020205020404" pitchFamily="49" charset="0"/>
                  </a:rPr>
                  <a:t>&lt;Blue, 10.0.3, 12.8.3, 1000100100010010100&gt;</a:t>
                </a:r>
              </a:p>
            </p:txBody>
          </p:sp>
          <p:sp>
            <p:nvSpPr>
              <p:cNvPr id="7297" name="Rectangle 324">
                <a:extLst>
                  <a:ext uri="{FF2B5EF4-FFF2-40B4-BE49-F238E27FC236}">
                    <a16:creationId xmlns:a16="http://schemas.microsoft.com/office/drawing/2014/main" id="{6F4A6D04-445E-435E-A712-6E6EE2BE84F0}"/>
                  </a:ext>
                </a:extLst>
              </p:cNvPr>
              <p:cNvSpPr>
                <a:spLocks noChangeArrowheads="1"/>
              </p:cNvSpPr>
              <p:nvPr/>
            </p:nvSpPr>
            <p:spPr bwMode="auto">
              <a:xfrm>
                <a:off x="1725" y="3340"/>
                <a:ext cx="35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hu-HU" sz="1600" b="1">
                    <a:latin typeface="Courier New" panose="02070309020205020404" pitchFamily="49" charset="0"/>
                  </a:rPr>
                  <a:t>&lt;Green, 10.0.3, 12.8.3, 0001010000100100000&gt;</a:t>
                </a:r>
              </a:p>
            </p:txBody>
          </p:sp>
          <p:sp>
            <p:nvSpPr>
              <p:cNvPr id="7298" name="Rectangle 325">
                <a:extLst>
                  <a:ext uri="{FF2B5EF4-FFF2-40B4-BE49-F238E27FC236}">
                    <a16:creationId xmlns:a16="http://schemas.microsoft.com/office/drawing/2014/main" id="{C9468940-C335-4DC4-A398-90C58F018EA0}"/>
                  </a:ext>
                </a:extLst>
              </p:cNvPr>
              <p:cNvSpPr>
                <a:spLocks noChangeArrowheads="1"/>
              </p:cNvSpPr>
              <p:nvPr/>
            </p:nvSpPr>
            <p:spPr bwMode="auto">
              <a:xfrm>
                <a:off x="1879" y="3532"/>
                <a:ext cx="33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hu-HU" sz="1600" b="1">
                    <a:latin typeface="Courier New" panose="02070309020205020404" pitchFamily="49" charset="0"/>
                  </a:rPr>
                  <a:t>&lt;Red, 10.0.3, 12.8.3, 0100000011000001001&gt;</a:t>
                </a:r>
              </a:p>
            </p:txBody>
          </p:sp>
          <p:sp>
            <p:nvSpPr>
              <p:cNvPr id="7299" name="Rectangle 326">
                <a:extLst>
                  <a:ext uri="{FF2B5EF4-FFF2-40B4-BE49-F238E27FC236}">
                    <a16:creationId xmlns:a16="http://schemas.microsoft.com/office/drawing/2014/main" id="{F864FDF0-FAB1-4DBE-A38E-61117EF7B63F}"/>
                  </a:ext>
                </a:extLst>
              </p:cNvPr>
              <p:cNvSpPr>
                <a:spLocks noChangeArrowheads="1"/>
              </p:cNvSpPr>
              <p:nvPr/>
            </p:nvSpPr>
            <p:spPr bwMode="auto">
              <a:xfrm>
                <a:off x="1648" y="3723"/>
                <a:ext cx="358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hu-HU" sz="1600" b="1">
                    <a:latin typeface="Courier New" panose="02070309020205020404" pitchFamily="49" charset="0"/>
                  </a:rPr>
                  <a:t>&lt;Yellow, 10.0.3, 12.8.3, 0010001000001000010&gt;</a:t>
                </a:r>
              </a:p>
            </p:txBody>
          </p:sp>
        </p:grpSp>
        <p:sp>
          <p:nvSpPr>
            <p:cNvPr id="7292" name="Rectangle 327">
              <a:extLst>
                <a:ext uri="{FF2B5EF4-FFF2-40B4-BE49-F238E27FC236}">
                  <a16:creationId xmlns:a16="http://schemas.microsoft.com/office/drawing/2014/main" id="{066418F8-FF3E-41C1-8D60-024CC3990972}"/>
                </a:ext>
              </a:extLst>
            </p:cNvPr>
            <p:cNvSpPr>
              <a:spLocks noChangeArrowheads="1"/>
            </p:cNvSpPr>
            <p:nvPr/>
          </p:nvSpPr>
          <p:spPr bwMode="auto">
            <a:xfrm>
              <a:off x="2044" y="2901"/>
              <a:ext cx="3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Key</a:t>
              </a:r>
            </a:p>
          </p:txBody>
        </p:sp>
        <p:sp>
          <p:nvSpPr>
            <p:cNvPr id="7293" name="Rectangle 328">
              <a:extLst>
                <a:ext uri="{FF2B5EF4-FFF2-40B4-BE49-F238E27FC236}">
                  <a16:creationId xmlns:a16="http://schemas.microsoft.com/office/drawing/2014/main" id="{30754407-D9E8-4BC7-B139-04F60D807248}"/>
                </a:ext>
              </a:extLst>
            </p:cNvPr>
            <p:cNvSpPr>
              <a:spLocks noChangeArrowheads="1"/>
            </p:cNvSpPr>
            <p:nvPr/>
          </p:nvSpPr>
          <p:spPr bwMode="auto">
            <a:xfrm>
              <a:off x="2427" y="2728"/>
              <a:ext cx="54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Start</a:t>
              </a:r>
            </a:p>
            <a:p>
              <a:pPr>
                <a:spcBef>
                  <a:spcPct val="0"/>
                </a:spcBef>
                <a:buFontTx/>
                <a:buNone/>
              </a:pPr>
              <a:r>
                <a:rPr lang="en-US" altLang="hu-HU" sz="1800" b="1">
                  <a:latin typeface="Courier New" panose="02070309020205020404" pitchFamily="49" charset="0"/>
                </a:rPr>
                <a:t>ROWID</a:t>
              </a:r>
            </a:p>
          </p:txBody>
        </p:sp>
        <p:sp>
          <p:nvSpPr>
            <p:cNvPr id="7294" name="Rectangle 329">
              <a:extLst>
                <a:ext uri="{FF2B5EF4-FFF2-40B4-BE49-F238E27FC236}">
                  <a16:creationId xmlns:a16="http://schemas.microsoft.com/office/drawing/2014/main" id="{58C2754F-68B4-469C-ACC1-38C2D664DC96}"/>
                </a:ext>
              </a:extLst>
            </p:cNvPr>
            <p:cNvSpPr>
              <a:spLocks noChangeArrowheads="1"/>
            </p:cNvSpPr>
            <p:nvPr/>
          </p:nvSpPr>
          <p:spPr bwMode="auto">
            <a:xfrm>
              <a:off x="2960" y="2728"/>
              <a:ext cx="54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End</a:t>
              </a:r>
            </a:p>
            <a:p>
              <a:pPr>
                <a:spcBef>
                  <a:spcPct val="0"/>
                </a:spcBef>
                <a:buFontTx/>
                <a:buNone/>
              </a:pPr>
              <a:r>
                <a:rPr lang="en-US" altLang="hu-HU" sz="1800" b="1">
                  <a:latin typeface="Courier New" panose="02070309020205020404" pitchFamily="49" charset="0"/>
                </a:rPr>
                <a:t>ROWID</a:t>
              </a:r>
            </a:p>
          </p:txBody>
        </p:sp>
        <p:sp>
          <p:nvSpPr>
            <p:cNvPr id="7295" name="Rectangle 330">
              <a:extLst>
                <a:ext uri="{FF2B5EF4-FFF2-40B4-BE49-F238E27FC236}">
                  <a16:creationId xmlns:a16="http://schemas.microsoft.com/office/drawing/2014/main" id="{AB8DA072-BBFF-46DF-BD49-87EC2F2EEF66}"/>
                </a:ext>
              </a:extLst>
            </p:cNvPr>
            <p:cNvSpPr>
              <a:spLocks noChangeArrowheads="1"/>
            </p:cNvSpPr>
            <p:nvPr/>
          </p:nvSpPr>
          <p:spPr bwMode="auto">
            <a:xfrm>
              <a:off x="3440" y="2901"/>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a:t>	</a:t>
              </a:r>
              <a:r>
                <a:rPr lang="en-US" altLang="hu-HU" sz="1800" b="1"/>
                <a:t>Bitmap</a:t>
              </a:r>
            </a:p>
          </p:txBody>
        </p:sp>
      </p:grpSp>
      <p:sp>
        <p:nvSpPr>
          <p:cNvPr id="7285" name="Rectangle 331">
            <a:extLst>
              <a:ext uri="{FF2B5EF4-FFF2-40B4-BE49-F238E27FC236}">
                <a16:creationId xmlns:a16="http://schemas.microsoft.com/office/drawing/2014/main" id="{E6C10747-77C3-41EB-94FD-C6251F09AEFD}"/>
              </a:ext>
            </a:extLst>
          </p:cNvPr>
          <p:cNvSpPr>
            <a:spLocks noChangeArrowheads="1"/>
          </p:cNvSpPr>
          <p:nvPr/>
        </p:nvSpPr>
        <p:spPr bwMode="auto">
          <a:xfrm>
            <a:off x="3286125" y="1665288"/>
            <a:ext cx="781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Table</a:t>
            </a:r>
          </a:p>
        </p:txBody>
      </p:sp>
      <p:sp>
        <p:nvSpPr>
          <p:cNvPr id="7286" name="Rectangle 332">
            <a:extLst>
              <a:ext uri="{FF2B5EF4-FFF2-40B4-BE49-F238E27FC236}">
                <a16:creationId xmlns:a16="http://schemas.microsoft.com/office/drawing/2014/main" id="{FBC3C9B6-EE6C-4789-A519-9E69360187EB}"/>
              </a:ext>
            </a:extLst>
          </p:cNvPr>
          <p:cNvSpPr>
            <a:spLocks noChangeArrowheads="1"/>
          </p:cNvSpPr>
          <p:nvPr/>
        </p:nvSpPr>
        <p:spPr bwMode="auto">
          <a:xfrm>
            <a:off x="1262063" y="3227388"/>
            <a:ext cx="781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Index</a:t>
            </a:r>
          </a:p>
        </p:txBody>
      </p:sp>
      <p:sp>
        <p:nvSpPr>
          <p:cNvPr id="7287" name="Rectangle 333">
            <a:extLst>
              <a:ext uri="{FF2B5EF4-FFF2-40B4-BE49-F238E27FC236}">
                <a16:creationId xmlns:a16="http://schemas.microsoft.com/office/drawing/2014/main" id="{C95488CA-EF40-466B-933A-C7E79D8CD0BB}"/>
              </a:ext>
            </a:extLst>
          </p:cNvPr>
          <p:cNvSpPr>
            <a:spLocks noChangeArrowheads="1"/>
          </p:cNvSpPr>
          <p:nvPr/>
        </p:nvSpPr>
        <p:spPr bwMode="auto">
          <a:xfrm>
            <a:off x="6232525" y="1944688"/>
            <a:ext cx="1123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Block 10</a:t>
            </a:r>
          </a:p>
        </p:txBody>
      </p:sp>
      <p:sp>
        <p:nvSpPr>
          <p:cNvPr id="7288" name="Rectangle 334">
            <a:extLst>
              <a:ext uri="{FF2B5EF4-FFF2-40B4-BE49-F238E27FC236}">
                <a16:creationId xmlns:a16="http://schemas.microsoft.com/office/drawing/2014/main" id="{5BC2F492-85EC-4FE2-9EAC-0851F874E335}"/>
              </a:ext>
            </a:extLst>
          </p:cNvPr>
          <p:cNvSpPr>
            <a:spLocks noChangeArrowheads="1"/>
          </p:cNvSpPr>
          <p:nvPr/>
        </p:nvSpPr>
        <p:spPr bwMode="auto">
          <a:xfrm>
            <a:off x="6232525" y="2554288"/>
            <a:ext cx="1123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Block 11</a:t>
            </a:r>
          </a:p>
        </p:txBody>
      </p:sp>
      <p:sp>
        <p:nvSpPr>
          <p:cNvPr id="7289" name="Rectangle 335">
            <a:extLst>
              <a:ext uri="{FF2B5EF4-FFF2-40B4-BE49-F238E27FC236}">
                <a16:creationId xmlns:a16="http://schemas.microsoft.com/office/drawing/2014/main" id="{AA4419D7-28EA-448E-8831-303CBFAD1A2B}"/>
              </a:ext>
            </a:extLst>
          </p:cNvPr>
          <p:cNvSpPr>
            <a:spLocks noChangeArrowheads="1"/>
          </p:cNvSpPr>
          <p:nvPr/>
        </p:nvSpPr>
        <p:spPr bwMode="auto">
          <a:xfrm>
            <a:off x="6232525" y="3163888"/>
            <a:ext cx="1123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Block 12</a:t>
            </a:r>
          </a:p>
        </p:txBody>
      </p:sp>
      <p:sp>
        <p:nvSpPr>
          <p:cNvPr id="7290" name="Rectangle 336">
            <a:extLst>
              <a:ext uri="{FF2B5EF4-FFF2-40B4-BE49-F238E27FC236}">
                <a16:creationId xmlns:a16="http://schemas.microsoft.com/office/drawing/2014/main" id="{C2851E8C-832C-47DE-8A7E-D3F8E787E915}"/>
              </a:ext>
            </a:extLst>
          </p:cNvPr>
          <p:cNvSpPr>
            <a:spLocks noChangeArrowheads="1"/>
          </p:cNvSpPr>
          <p:nvPr/>
        </p:nvSpPr>
        <p:spPr bwMode="auto">
          <a:xfrm>
            <a:off x="6232525" y="1601788"/>
            <a:ext cx="768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hu-HU" sz="1800" b="1"/>
              <a:t>File 3</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DF9D7B1-FB73-4C02-9E39-99B2D96462C9}"/>
              </a:ext>
            </a:extLst>
          </p:cNvPr>
          <p:cNvSpPr>
            <a:spLocks noGrp="1" noChangeArrowheads="1"/>
          </p:cNvSpPr>
          <p:nvPr>
            <p:ph type="title"/>
          </p:nvPr>
        </p:nvSpPr>
        <p:spPr/>
        <p:txBody>
          <a:bodyPr/>
          <a:lstStyle/>
          <a:p>
            <a:pPr defTabSz="228600" eaLnBrk="1" hangingPunct="1"/>
            <a:r>
              <a:rPr lang="en-US" altLang="hu-HU"/>
              <a:t>Index Options</a:t>
            </a:r>
          </a:p>
        </p:txBody>
      </p:sp>
      <p:sp>
        <p:nvSpPr>
          <p:cNvPr id="6147" name="Rectangle 3">
            <a:extLst>
              <a:ext uri="{FF2B5EF4-FFF2-40B4-BE49-F238E27FC236}">
                <a16:creationId xmlns:a16="http://schemas.microsoft.com/office/drawing/2014/main" id="{B88EF237-05D4-4FA7-A9AF-3F7C9DCCD81D}"/>
              </a:ext>
            </a:extLst>
          </p:cNvPr>
          <p:cNvSpPr>
            <a:spLocks noGrp="1" noChangeArrowheads="1"/>
          </p:cNvSpPr>
          <p:nvPr>
            <p:ph type="body" idx="1"/>
          </p:nvPr>
        </p:nvSpPr>
        <p:spPr>
          <a:xfrm>
            <a:off x="858838" y="1763713"/>
            <a:ext cx="7372350" cy="3257550"/>
          </a:xfrm>
          <a:noFill/>
        </p:spPr>
        <p:txBody>
          <a:bodyPr lIns="12700" tIns="12700" rIns="12700" bIns="12700">
            <a:spAutoFit/>
          </a:bodyPr>
          <a:lstStyle/>
          <a:p>
            <a:pPr marL="571500" lvl="1" indent="-457200" defTabSz="228600" eaLnBrk="1" hangingPunct="1">
              <a:lnSpc>
                <a:spcPct val="95000"/>
              </a:lnSpc>
            </a:pPr>
            <a:r>
              <a:rPr lang="en-US" altLang="hu-HU" sz="2000"/>
              <a:t>A </a:t>
            </a:r>
            <a:r>
              <a:rPr lang="en-US" altLang="hu-HU" sz="2000">
                <a:solidFill>
                  <a:srgbClr val="FF0000"/>
                </a:solidFill>
              </a:rPr>
              <a:t>unique</a:t>
            </a:r>
            <a:r>
              <a:rPr lang="en-US" altLang="hu-HU" sz="2000"/>
              <a:t> index ensures that every indexed value is unique.</a:t>
            </a:r>
          </a:p>
          <a:p>
            <a:pPr marL="571500" lvl="1" indent="-457200" defTabSz="228600" eaLnBrk="1" hangingPunct="1">
              <a:lnSpc>
                <a:spcPct val="95000"/>
              </a:lnSpc>
            </a:pPr>
            <a:r>
              <a:rPr lang="en-US" altLang="hu-HU" sz="2000"/>
              <a:t>An index can have its key values stored in </a:t>
            </a:r>
            <a:r>
              <a:rPr lang="en-US" altLang="hu-HU" sz="2000">
                <a:solidFill>
                  <a:srgbClr val="FF0000"/>
                </a:solidFill>
              </a:rPr>
              <a:t>ascending</a:t>
            </a:r>
            <a:r>
              <a:rPr lang="en-US" altLang="hu-HU" sz="2000"/>
              <a:t> or </a:t>
            </a:r>
            <a:r>
              <a:rPr lang="en-US" altLang="hu-HU" sz="2000">
                <a:solidFill>
                  <a:srgbClr val="FF0000"/>
                </a:solidFill>
              </a:rPr>
              <a:t>descending</a:t>
            </a:r>
            <a:r>
              <a:rPr lang="en-US" altLang="hu-HU" sz="2000"/>
              <a:t> order.</a:t>
            </a:r>
          </a:p>
          <a:p>
            <a:pPr marL="571500" lvl="1" indent="-457200" defTabSz="228600" eaLnBrk="1" hangingPunct="1">
              <a:lnSpc>
                <a:spcPct val="95000"/>
              </a:lnSpc>
            </a:pPr>
            <a:r>
              <a:rPr lang="en-US" altLang="hu-HU" sz="2000"/>
              <a:t>A </a:t>
            </a:r>
            <a:r>
              <a:rPr lang="en-US" altLang="hu-HU" sz="2000">
                <a:solidFill>
                  <a:srgbClr val="FF0000"/>
                </a:solidFill>
              </a:rPr>
              <a:t>reverse key </a:t>
            </a:r>
            <a:r>
              <a:rPr lang="en-US" altLang="hu-HU" sz="2000"/>
              <a:t>index has its key value bytes stored in reverse order.</a:t>
            </a:r>
          </a:p>
          <a:p>
            <a:pPr marL="571500" lvl="1" indent="-457200" defTabSz="228600" eaLnBrk="1" hangingPunct="1">
              <a:lnSpc>
                <a:spcPct val="95000"/>
              </a:lnSpc>
            </a:pPr>
            <a:r>
              <a:rPr lang="en-US" altLang="hu-HU" sz="2000"/>
              <a:t>A </a:t>
            </a:r>
            <a:r>
              <a:rPr lang="en-US" altLang="hu-HU" sz="2000">
                <a:solidFill>
                  <a:srgbClr val="FF0000"/>
                </a:solidFill>
              </a:rPr>
              <a:t>composite</a:t>
            </a:r>
            <a:r>
              <a:rPr lang="en-US" altLang="hu-HU" sz="2000"/>
              <a:t> index is one that is based on more than one column.</a:t>
            </a:r>
          </a:p>
          <a:p>
            <a:pPr marL="571500" lvl="1" indent="-457200" defTabSz="228600" eaLnBrk="1" hangingPunct="1">
              <a:lnSpc>
                <a:spcPct val="95000"/>
              </a:lnSpc>
            </a:pPr>
            <a:r>
              <a:rPr lang="en-US" altLang="hu-HU" sz="2000"/>
              <a:t>A </a:t>
            </a:r>
            <a:r>
              <a:rPr lang="en-US" altLang="hu-HU" sz="2000">
                <a:solidFill>
                  <a:srgbClr val="FF0000"/>
                </a:solidFill>
              </a:rPr>
              <a:t>function-based</a:t>
            </a:r>
            <a:r>
              <a:rPr lang="en-US" altLang="hu-HU" sz="2000"/>
              <a:t> index is an index based on a function’s return value.</a:t>
            </a:r>
          </a:p>
          <a:p>
            <a:pPr marL="571500" lvl="1" indent="-457200" defTabSz="228600" eaLnBrk="1" hangingPunct="1">
              <a:lnSpc>
                <a:spcPct val="95000"/>
              </a:lnSpc>
            </a:pPr>
            <a:r>
              <a:rPr lang="en-US" altLang="hu-HU" sz="2000"/>
              <a:t>A </a:t>
            </a:r>
            <a:r>
              <a:rPr lang="en-US" altLang="hu-HU" sz="2000">
                <a:solidFill>
                  <a:srgbClr val="FF0000"/>
                </a:solidFill>
              </a:rPr>
              <a:t>compressed</a:t>
            </a:r>
            <a:r>
              <a:rPr lang="en-US" altLang="hu-HU" sz="2000"/>
              <a:t> index has repeated key values removed.</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4103EAA-982D-4F15-A58E-9315BDD2DB59}"/>
              </a:ext>
            </a:extLst>
          </p:cNvPr>
          <p:cNvSpPr>
            <a:spLocks noGrp="1" noChangeArrowheads="1"/>
          </p:cNvSpPr>
          <p:nvPr>
            <p:ph type="title"/>
          </p:nvPr>
        </p:nvSpPr>
        <p:spPr>
          <a:xfrm>
            <a:off x="457200" y="274638"/>
            <a:ext cx="8229600" cy="685800"/>
          </a:xfrm>
        </p:spPr>
        <p:txBody>
          <a:bodyPr/>
          <a:lstStyle/>
          <a:p>
            <a:r>
              <a:rPr lang="en-US" altLang="hu-HU" sz="4000">
                <a:latin typeface="Frutiger 55" pitchFamily="34" charset="0"/>
              </a:rPr>
              <a:t>Bitmap Index</a:t>
            </a:r>
            <a:endParaRPr lang="nl-NL" altLang="hu-HU" sz="4000">
              <a:latin typeface="Frutiger 55" pitchFamily="34" charset="0"/>
            </a:endParaRPr>
          </a:p>
        </p:txBody>
      </p:sp>
      <p:graphicFrame>
        <p:nvGraphicFramePr>
          <p:cNvPr id="9219" name="Object 3">
            <a:extLst>
              <a:ext uri="{FF2B5EF4-FFF2-40B4-BE49-F238E27FC236}">
                <a16:creationId xmlns:a16="http://schemas.microsoft.com/office/drawing/2014/main" id="{B0CB0FA3-B3D6-4913-9F49-D61C1E5642F1}"/>
              </a:ext>
            </a:extLst>
          </p:cNvPr>
          <p:cNvGraphicFramePr>
            <a:graphicFrameLocks noChangeAspect="1"/>
          </p:cNvGraphicFramePr>
          <p:nvPr/>
        </p:nvGraphicFramePr>
        <p:xfrm>
          <a:off x="609600" y="1524000"/>
          <a:ext cx="8115300" cy="2895600"/>
        </p:xfrm>
        <a:graphic>
          <a:graphicData uri="http://schemas.openxmlformats.org/presentationml/2006/ole">
            <mc:AlternateContent xmlns:mc="http://schemas.openxmlformats.org/markup-compatibility/2006">
              <mc:Choice xmlns:v="urn:schemas-microsoft-com:vml" Requires="v">
                <p:oleObj spid="_x0000_s9223" name="Document" r:id="rId3" imgW="8232648" imgH="3796284" progId="Word.Document.8">
                  <p:embed/>
                </p:oleObj>
              </mc:Choice>
              <mc:Fallback>
                <p:oleObj name="Document" r:id="rId3" imgW="8232648" imgH="3796284" progId="Word.Documen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524000"/>
                        <a:ext cx="8115300"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0" name="Object 4">
            <a:extLst>
              <a:ext uri="{FF2B5EF4-FFF2-40B4-BE49-F238E27FC236}">
                <a16:creationId xmlns:a16="http://schemas.microsoft.com/office/drawing/2014/main" id="{FC3E601B-4057-444A-B2A7-D12DF5D9BF69}"/>
              </a:ext>
            </a:extLst>
          </p:cNvPr>
          <p:cNvGraphicFramePr>
            <a:graphicFrameLocks noChangeAspect="1"/>
          </p:cNvGraphicFramePr>
          <p:nvPr/>
        </p:nvGraphicFramePr>
        <p:xfrm>
          <a:off x="2133600" y="4495800"/>
          <a:ext cx="4762500" cy="2197100"/>
        </p:xfrm>
        <a:graphic>
          <a:graphicData uri="http://schemas.openxmlformats.org/presentationml/2006/ole">
            <mc:AlternateContent xmlns:mc="http://schemas.openxmlformats.org/markup-compatibility/2006">
              <mc:Choice xmlns:v="urn:schemas-microsoft-com:vml" Requires="v">
                <p:oleObj spid="_x0000_s9224" name="Document" r:id="rId5" imgW="4878324" imgH="2894076" progId="Word.Document.8">
                  <p:embed/>
                </p:oleObj>
              </mc:Choice>
              <mc:Fallback>
                <p:oleObj name="Document" r:id="rId5" imgW="4878324" imgH="2894076" progId="Word.Document.8">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4495800"/>
                        <a:ext cx="4762500" cy="2197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F46258F-12E8-42B1-8421-F3C61780326B}"/>
              </a:ext>
            </a:extLst>
          </p:cNvPr>
          <p:cNvSpPr>
            <a:spLocks noGrp="1" noChangeArrowheads="1"/>
          </p:cNvSpPr>
          <p:nvPr>
            <p:ph type="title"/>
          </p:nvPr>
        </p:nvSpPr>
        <p:spPr>
          <a:xfrm>
            <a:off x="457200" y="274638"/>
            <a:ext cx="8229600" cy="685800"/>
          </a:xfrm>
        </p:spPr>
        <p:txBody>
          <a:bodyPr/>
          <a:lstStyle/>
          <a:p>
            <a:r>
              <a:rPr lang="en-US" altLang="hu-HU" sz="4000">
                <a:latin typeface="Frutiger 55" pitchFamily="34" charset="0"/>
              </a:rPr>
              <a:t>Bitmap Indexe</a:t>
            </a:r>
            <a:r>
              <a:rPr lang="hu-HU" altLang="hu-HU" sz="4000"/>
              <a:t>k használata</a:t>
            </a:r>
            <a:endParaRPr lang="nl-NL" altLang="hu-HU" sz="4000"/>
          </a:p>
        </p:txBody>
      </p:sp>
      <p:pic>
        <p:nvPicPr>
          <p:cNvPr id="10243" name="Picture 3" descr="Text description of scn81107.gif follows">
            <a:extLst>
              <a:ext uri="{FF2B5EF4-FFF2-40B4-BE49-F238E27FC236}">
                <a16:creationId xmlns:a16="http://schemas.microsoft.com/office/drawing/2014/main" id="{EE381181-5FDE-4153-9B34-3F5D8A9B8D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3265488"/>
            <a:ext cx="8964612" cy="359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 Box 4">
            <a:extLst>
              <a:ext uri="{FF2B5EF4-FFF2-40B4-BE49-F238E27FC236}">
                <a16:creationId xmlns:a16="http://schemas.microsoft.com/office/drawing/2014/main" id="{D6BB628D-645D-45F3-B188-61B794839E7A}"/>
              </a:ext>
            </a:extLst>
          </p:cNvPr>
          <p:cNvSpPr txBox="1">
            <a:spLocks noChangeArrowheads="1"/>
          </p:cNvSpPr>
          <p:nvPr/>
        </p:nvSpPr>
        <p:spPr bwMode="auto">
          <a:xfrm>
            <a:off x="2270125" y="1560513"/>
            <a:ext cx="4191000" cy="1200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nl-NL" altLang="hu-HU" sz="1800">
                <a:latin typeface="Frutiger 55" pitchFamily="34" charset="0"/>
              </a:rPr>
              <a:t>SELECT COUNT(*)</a:t>
            </a:r>
            <a:endParaRPr lang="en-US" altLang="hu-HU" sz="1800">
              <a:latin typeface="Frutiger 55" pitchFamily="34" charset="0"/>
            </a:endParaRPr>
          </a:p>
          <a:p>
            <a:pPr eaLnBrk="1" hangingPunct="1">
              <a:spcBef>
                <a:spcPct val="0"/>
              </a:spcBef>
              <a:buFontTx/>
              <a:buNone/>
            </a:pPr>
            <a:r>
              <a:rPr lang="nl-NL" altLang="hu-HU" sz="1800">
                <a:latin typeface="Frutiger 55" pitchFamily="34" charset="0"/>
              </a:rPr>
              <a:t>FROM CUSTOMER</a:t>
            </a:r>
            <a:endParaRPr lang="en-US" altLang="hu-HU" sz="1800">
              <a:latin typeface="Frutiger 55" pitchFamily="34" charset="0"/>
            </a:endParaRPr>
          </a:p>
          <a:p>
            <a:pPr eaLnBrk="1" hangingPunct="1">
              <a:spcBef>
                <a:spcPct val="0"/>
              </a:spcBef>
              <a:buFontTx/>
              <a:buNone/>
            </a:pPr>
            <a:r>
              <a:rPr lang="nl-NL" altLang="hu-HU" sz="1800">
                <a:latin typeface="Frutiger 55" pitchFamily="34" charset="0"/>
              </a:rPr>
              <a:t>WHERE MARITAL_STATUS = 'married‘</a:t>
            </a:r>
            <a:endParaRPr lang="en-US" altLang="hu-HU" sz="1800">
              <a:latin typeface="Frutiger 55" pitchFamily="34" charset="0"/>
            </a:endParaRPr>
          </a:p>
          <a:p>
            <a:pPr eaLnBrk="1" hangingPunct="1">
              <a:spcBef>
                <a:spcPct val="0"/>
              </a:spcBef>
              <a:buFontTx/>
              <a:buNone/>
            </a:pPr>
            <a:r>
              <a:rPr lang="nl-NL" altLang="hu-HU" sz="1800">
                <a:latin typeface="Frutiger 55" pitchFamily="34" charset="0"/>
              </a:rPr>
              <a:t>AND REGION IN ('central','west');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770B656-C100-441D-ADA3-C2055159F036}"/>
              </a:ext>
            </a:extLst>
          </p:cNvPr>
          <p:cNvSpPr>
            <a:spLocks noGrp="1" noChangeArrowheads="1"/>
          </p:cNvSpPr>
          <p:nvPr>
            <p:ph type="title"/>
          </p:nvPr>
        </p:nvSpPr>
        <p:spPr>
          <a:xfrm>
            <a:off x="457200" y="274638"/>
            <a:ext cx="8229600" cy="685800"/>
          </a:xfrm>
        </p:spPr>
        <p:txBody>
          <a:bodyPr/>
          <a:lstStyle/>
          <a:p>
            <a:r>
              <a:rPr lang="hu-HU" altLang="hu-HU" sz="4000"/>
              <a:t>Intervallum lekérdezések</a:t>
            </a:r>
            <a:endParaRPr lang="nl-NL" altLang="hu-HU" sz="4000"/>
          </a:p>
        </p:txBody>
      </p:sp>
      <p:sp>
        <p:nvSpPr>
          <p:cNvPr id="11267" name="Rectangle 6">
            <a:extLst>
              <a:ext uri="{FF2B5EF4-FFF2-40B4-BE49-F238E27FC236}">
                <a16:creationId xmlns:a16="http://schemas.microsoft.com/office/drawing/2014/main" id="{1A305E76-E3A0-4973-AC8E-51A02C867AC3}"/>
              </a:ext>
            </a:extLst>
          </p:cNvPr>
          <p:cNvSpPr>
            <a:spLocks noChangeArrowheads="1"/>
          </p:cNvSpPr>
          <p:nvPr/>
        </p:nvSpPr>
        <p:spPr bwMode="auto">
          <a:xfrm>
            <a:off x="611188" y="1484313"/>
            <a:ext cx="82296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nl-NL" altLang="hu-HU" sz="2400">
              <a:solidFill>
                <a:schemeClr val="tx2"/>
              </a:solidFill>
            </a:endParaRPr>
          </a:p>
        </p:txBody>
      </p:sp>
      <p:graphicFrame>
        <p:nvGraphicFramePr>
          <p:cNvPr id="7" name="Táblázat 6">
            <a:extLst>
              <a:ext uri="{FF2B5EF4-FFF2-40B4-BE49-F238E27FC236}">
                <a16:creationId xmlns:a16="http://schemas.microsoft.com/office/drawing/2014/main" id="{63C2EC24-2609-430C-A426-23C7D5D65FD1}"/>
              </a:ext>
            </a:extLst>
          </p:cNvPr>
          <p:cNvGraphicFramePr>
            <a:graphicFrameLocks noGrp="1"/>
          </p:cNvGraphicFramePr>
          <p:nvPr/>
        </p:nvGraphicFramePr>
        <p:xfrm>
          <a:off x="468313" y="1330325"/>
          <a:ext cx="1943100" cy="4819646"/>
        </p:xfrm>
        <a:graphic>
          <a:graphicData uri="http://schemas.openxmlformats.org/drawingml/2006/table">
            <a:tbl>
              <a:tblPr firstRow="1" bandRow="1">
                <a:tableStyleId>{5C22544A-7EE6-4342-B048-85BDC9FD1C3A}</a:tableStyleId>
              </a:tblPr>
              <a:tblGrid>
                <a:gridCol w="790965">
                  <a:extLst>
                    <a:ext uri="{9D8B030D-6E8A-4147-A177-3AD203B41FA5}">
                      <a16:colId xmlns:a16="http://schemas.microsoft.com/office/drawing/2014/main" val="20000"/>
                    </a:ext>
                  </a:extLst>
                </a:gridCol>
                <a:gridCol w="1152135">
                  <a:extLst>
                    <a:ext uri="{9D8B030D-6E8A-4147-A177-3AD203B41FA5}">
                      <a16:colId xmlns:a16="http://schemas.microsoft.com/office/drawing/2014/main" val="20001"/>
                    </a:ext>
                  </a:extLst>
                </a:gridCol>
              </a:tblGrid>
              <a:tr h="370742">
                <a:tc>
                  <a:txBody>
                    <a:bodyPr/>
                    <a:lstStyle/>
                    <a:p>
                      <a:r>
                        <a:rPr lang="hu-HU" sz="1800" dirty="0">
                          <a:solidFill>
                            <a:schemeClr val="tx1"/>
                          </a:solidFill>
                        </a:rPr>
                        <a:t>AGE</a:t>
                      </a:r>
                    </a:p>
                  </a:txBody>
                  <a:tcPr marL="91441" marR="91441" marT="45708" marB="45708"/>
                </a:tc>
                <a:tc>
                  <a:txBody>
                    <a:bodyPr/>
                    <a:lstStyle/>
                    <a:p>
                      <a:r>
                        <a:rPr lang="hu-HU" sz="1800" dirty="0">
                          <a:solidFill>
                            <a:schemeClr val="tx1"/>
                          </a:solidFill>
                        </a:rPr>
                        <a:t>SALARY</a:t>
                      </a:r>
                    </a:p>
                  </a:txBody>
                  <a:tcPr marL="91441" marR="91441" marT="45708" marB="45708"/>
                </a:tc>
                <a:extLst>
                  <a:ext uri="{0D108BD9-81ED-4DB2-BD59-A6C34878D82A}">
                    <a16:rowId xmlns:a16="http://schemas.microsoft.com/office/drawing/2014/main" val="10000"/>
                  </a:ext>
                </a:extLst>
              </a:tr>
              <a:tr h="370742">
                <a:tc>
                  <a:txBody>
                    <a:bodyPr/>
                    <a:lstStyle/>
                    <a:p>
                      <a:r>
                        <a:rPr lang="hu-HU" sz="1800" dirty="0"/>
                        <a:t>25</a:t>
                      </a:r>
                    </a:p>
                  </a:txBody>
                  <a:tcPr marL="91441" marR="91441" marT="45708" marB="45708"/>
                </a:tc>
                <a:tc>
                  <a:txBody>
                    <a:bodyPr/>
                    <a:lstStyle/>
                    <a:p>
                      <a:r>
                        <a:rPr lang="hu-HU" sz="1800" dirty="0"/>
                        <a:t>60</a:t>
                      </a:r>
                    </a:p>
                  </a:txBody>
                  <a:tcPr marL="91441" marR="91441" marT="45708" marB="45708"/>
                </a:tc>
                <a:extLst>
                  <a:ext uri="{0D108BD9-81ED-4DB2-BD59-A6C34878D82A}">
                    <a16:rowId xmlns:a16="http://schemas.microsoft.com/office/drawing/2014/main" val="10001"/>
                  </a:ext>
                </a:extLst>
              </a:tr>
              <a:tr h="370742">
                <a:tc>
                  <a:txBody>
                    <a:bodyPr/>
                    <a:lstStyle/>
                    <a:p>
                      <a:r>
                        <a:rPr lang="hu-HU" sz="1800" dirty="0"/>
                        <a:t>45</a:t>
                      </a:r>
                    </a:p>
                  </a:txBody>
                  <a:tcPr marL="91441" marR="91441" marT="45708" marB="45708"/>
                </a:tc>
                <a:tc>
                  <a:txBody>
                    <a:bodyPr/>
                    <a:lstStyle/>
                    <a:p>
                      <a:r>
                        <a:rPr lang="hu-HU" sz="1800" dirty="0"/>
                        <a:t>60</a:t>
                      </a:r>
                    </a:p>
                  </a:txBody>
                  <a:tcPr marL="91441" marR="91441" marT="45708" marB="45708"/>
                </a:tc>
                <a:extLst>
                  <a:ext uri="{0D108BD9-81ED-4DB2-BD59-A6C34878D82A}">
                    <a16:rowId xmlns:a16="http://schemas.microsoft.com/office/drawing/2014/main" val="10002"/>
                  </a:ext>
                </a:extLst>
              </a:tr>
              <a:tr h="370742">
                <a:tc>
                  <a:txBody>
                    <a:bodyPr/>
                    <a:lstStyle/>
                    <a:p>
                      <a:r>
                        <a:rPr lang="hu-HU" sz="1800" dirty="0"/>
                        <a:t>50</a:t>
                      </a:r>
                    </a:p>
                  </a:txBody>
                  <a:tcPr marL="91441" marR="91441" marT="45708" marB="45708"/>
                </a:tc>
                <a:tc>
                  <a:txBody>
                    <a:bodyPr/>
                    <a:lstStyle/>
                    <a:p>
                      <a:r>
                        <a:rPr lang="hu-HU" sz="1800" dirty="0"/>
                        <a:t>75</a:t>
                      </a:r>
                    </a:p>
                  </a:txBody>
                  <a:tcPr marL="91441" marR="91441" marT="45708" marB="45708"/>
                </a:tc>
                <a:extLst>
                  <a:ext uri="{0D108BD9-81ED-4DB2-BD59-A6C34878D82A}">
                    <a16:rowId xmlns:a16="http://schemas.microsoft.com/office/drawing/2014/main" val="10003"/>
                  </a:ext>
                </a:extLst>
              </a:tr>
              <a:tr h="370742">
                <a:tc>
                  <a:txBody>
                    <a:bodyPr/>
                    <a:lstStyle/>
                    <a:p>
                      <a:r>
                        <a:rPr lang="hu-HU" sz="1800" dirty="0"/>
                        <a:t>50</a:t>
                      </a:r>
                    </a:p>
                  </a:txBody>
                  <a:tcPr marL="91441" marR="91441" marT="45708" marB="45708"/>
                </a:tc>
                <a:tc>
                  <a:txBody>
                    <a:bodyPr/>
                    <a:lstStyle/>
                    <a:p>
                      <a:r>
                        <a:rPr lang="hu-HU" sz="1800" dirty="0"/>
                        <a:t>100</a:t>
                      </a:r>
                    </a:p>
                  </a:txBody>
                  <a:tcPr marL="91441" marR="91441" marT="45708" marB="45708"/>
                </a:tc>
                <a:extLst>
                  <a:ext uri="{0D108BD9-81ED-4DB2-BD59-A6C34878D82A}">
                    <a16:rowId xmlns:a16="http://schemas.microsoft.com/office/drawing/2014/main" val="10004"/>
                  </a:ext>
                </a:extLst>
              </a:tr>
              <a:tr h="370742">
                <a:tc>
                  <a:txBody>
                    <a:bodyPr/>
                    <a:lstStyle/>
                    <a:p>
                      <a:r>
                        <a:rPr lang="hu-HU" sz="1800" dirty="0"/>
                        <a:t>50</a:t>
                      </a:r>
                    </a:p>
                  </a:txBody>
                  <a:tcPr marL="91441" marR="91441" marT="45708" marB="45708"/>
                </a:tc>
                <a:tc>
                  <a:txBody>
                    <a:bodyPr/>
                    <a:lstStyle/>
                    <a:p>
                      <a:r>
                        <a:rPr lang="hu-HU" sz="1800" dirty="0"/>
                        <a:t>120</a:t>
                      </a:r>
                    </a:p>
                  </a:txBody>
                  <a:tcPr marL="91441" marR="91441" marT="45708" marB="45708"/>
                </a:tc>
                <a:extLst>
                  <a:ext uri="{0D108BD9-81ED-4DB2-BD59-A6C34878D82A}">
                    <a16:rowId xmlns:a16="http://schemas.microsoft.com/office/drawing/2014/main" val="10005"/>
                  </a:ext>
                </a:extLst>
              </a:tr>
              <a:tr h="370742">
                <a:tc>
                  <a:txBody>
                    <a:bodyPr/>
                    <a:lstStyle/>
                    <a:p>
                      <a:r>
                        <a:rPr lang="hu-HU" sz="1800" dirty="0"/>
                        <a:t>70</a:t>
                      </a:r>
                    </a:p>
                  </a:txBody>
                  <a:tcPr marL="91441" marR="91441" marT="45708" marB="45708"/>
                </a:tc>
                <a:tc>
                  <a:txBody>
                    <a:bodyPr/>
                    <a:lstStyle/>
                    <a:p>
                      <a:r>
                        <a:rPr lang="hu-HU" sz="1800" dirty="0"/>
                        <a:t>110</a:t>
                      </a:r>
                    </a:p>
                  </a:txBody>
                  <a:tcPr marL="91441" marR="91441" marT="45708" marB="45708"/>
                </a:tc>
                <a:extLst>
                  <a:ext uri="{0D108BD9-81ED-4DB2-BD59-A6C34878D82A}">
                    <a16:rowId xmlns:a16="http://schemas.microsoft.com/office/drawing/2014/main" val="10006"/>
                  </a:ext>
                </a:extLst>
              </a:tr>
              <a:tr h="370742">
                <a:tc>
                  <a:txBody>
                    <a:bodyPr/>
                    <a:lstStyle/>
                    <a:p>
                      <a:r>
                        <a:rPr lang="hu-HU" sz="1800" dirty="0"/>
                        <a:t>85</a:t>
                      </a:r>
                    </a:p>
                  </a:txBody>
                  <a:tcPr marL="91441" marR="91441" marT="45708" marB="45708"/>
                </a:tc>
                <a:tc>
                  <a:txBody>
                    <a:bodyPr/>
                    <a:lstStyle/>
                    <a:p>
                      <a:r>
                        <a:rPr lang="hu-HU" sz="1800" dirty="0"/>
                        <a:t>140</a:t>
                      </a:r>
                    </a:p>
                  </a:txBody>
                  <a:tcPr marL="91441" marR="91441" marT="45708" marB="45708"/>
                </a:tc>
                <a:extLst>
                  <a:ext uri="{0D108BD9-81ED-4DB2-BD59-A6C34878D82A}">
                    <a16:rowId xmlns:a16="http://schemas.microsoft.com/office/drawing/2014/main" val="10007"/>
                  </a:ext>
                </a:extLst>
              </a:tr>
              <a:tr h="370742">
                <a:tc>
                  <a:txBody>
                    <a:bodyPr/>
                    <a:lstStyle/>
                    <a:p>
                      <a:r>
                        <a:rPr lang="hu-HU" sz="1800" dirty="0"/>
                        <a:t>30</a:t>
                      </a:r>
                    </a:p>
                  </a:txBody>
                  <a:tcPr marL="91441" marR="91441" marT="45708" marB="45708"/>
                </a:tc>
                <a:tc>
                  <a:txBody>
                    <a:bodyPr/>
                    <a:lstStyle/>
                    <a:p>
                      <a:r>
                        <a:rPr lang="hu-HU" sz="1800" dirty="0"/>
                        <a:t>260</a:t>
                      </a:r>
                    </a:p>
                  </a:txBody>
                  <a:tcPr marL="91441" marR="91441" marT="45708" marB="45708"/>
                </a:tc>
                <a:extLst>
                  <a:ext uri="{0D108BD9-81ED-4DB2-BD59-A6C34878D82A}">
                    <a16:rowId xmlns:a16="http://schemas.microsoft.com/office/drawing/2014/main" val="10008"/>
                  </a:ext>
                </a:extLst>
              </a:tr>
              <a:tr h="370742">
                <a:tc>
                  <a:txBody>
                    <a:bodyPr/>
                    <a:lstStyle/>
                    <a:p>
                      <a:r>
                        <a:rPr lang="hu-HU" sz="1800" dirty="0"/>
                        <a:t>25</a:t>
                      </a:r>
                    </a:p>
                  </a:txBody>
                  <a:tcPr marL="91441" marR="91441" marT="45708" marB="45708"/>
                </a:tc>
                <a:tc>
                  <a:txBody>
                    <a:bodyPr/>
                    <a:lstStyle/>
                    <a:p>
                      <a:r>
                        <a:rPr lang="hu-HU" sz="1800" dirty="0"/>
                        <a:t>400</a:t>
                      </a:r>
                    </a:p>
                  </a:txBody>
                  <a:tcPr marL="91441" marR="91441" marT="45708" marB="45708"/>
                </a:tc>
                <a:extLst>
                  <a:ext uri="{0D108BD9-81ED-4DB2-BD59-A6C34878D82A}">
                    <a16:rowId xmlns:a16="http://schemas.microsoft.com/office/drawing/2014/main" val="10009"/>
                  </a:ext>
                </a:extLst>
              </a:tr>
              <a:tr h="370742">
                <a:tc>
                  <a:txBody>
                    <a:bodyPr/>
                    <a:lstStyle/>
                    <a:p>
                      <a:r>
                        <a:rPr lang="hu-HU" sz="1800" dirty="0"/>
                        <a:t>45</a:t>
                      </a:r>
                    </a:p>
                  </a:txBody>
                  <a:tcPr marL="91441" marR="91441" marT="45708" marB="45708"/>
                </a:tc>
                <a:tc>
                  <a:txBody>
                    <a:bodyPr/>
                    <a:lstStyle/>
                    <a:p>
                      <a:r>
                        <a:rPr lang="hu-HU" sz="1800" dirty="0"/>
                        <a:t>350</a:t>
                      </a:r>
                    </a:p>
                  </a:txBody>
                  <a:tcPr marL="91441" marR="91441" marT="45708" marB="45708"/>
                </a:tc>
                <a:extLst>
                  <a:ext uri="{0D108BD9-81ED-4DB2-BD59-A6C34878D82A}">
                    <a16:rowId xmlns:a16="http://schemas.microsoft.com/office/drawing/2014/main" val="10010"/>
                  </a:ext>
                </a:extLst>
              </a:tr>
              <a:tr h="370742">
                <a:tc>
                  <a:txBody>
                    <a:bodyPr/>
                    <a:lstStyle/>
                    <a:p>
                      <a:r>
                        <a:rPr lang="hu-HU" sz="1800" dirty="0"/>
                        <a:t>50</a:t>
                      </a:r>
                    </a:p>
                  </a:txBody>
                  <a:tcPr marL="91441" marR="91441" marT="45708" marB="45708"/>
                </a:tc>
                <a:tc>
                  <a:txBody>
                    <a:bodyPr/>
                    <a:lstStyle/>
                    <a:p>
                      <a:r>
                        <a:rPr lang="hu-HU" sz="1800" dirty="0"/>
                        <a:t>275</a:t>
                      </a:r>
                    </a:p>
                  </a:txBody>
                  <a:tcPr marL="91441" marR="91441" marT="45708" marB="45708"/>
                </a:tc>
                <a:extLst>
                  <a:ext uri="{0D108BD9-81ED-4DB2-BD59-A6C34878D82A}">
                    <a16:rowId xmlns:a16="http://schemas.microsoft.com/office/drawing/2014/main" val="10011"/>
                  </a:ext>
                </a:extLst>
              </a:tr>
              <a:tr h="370742">
                <a:tc>
                  <a:txBody>
                    <a:bodyPr/>
                    <a:lstStyle/>
                    <a:p>
                      <a:r>
                        <a:rPr lang="hu-HU" sz="1800" dirty="0"/>
                        <a:t>60</a:t>
                      </a:r>
                    </a:p>
                  </a:txBody>
                  <a:tcPr marL="91441" marR="91441" marT="45708" marB="45708"/>
                </a:tc>
                <a:tc>
                  <a:txBody>
                    <a:bodyPr/>
                    <a:lstStyle/>
                    <a:p>
                      <a:r>
                        <a:rPr lang="hu-HU" sz="1800" dirty="0"/>
                        <a:t>260</a:t>
                      </a:r>
                    </a:p>
                  </a:txBody>
                  <a:tcPr marL="91441" marR="91441" marT="45708" marB="45708"/>
                </a:tc>
                <a:extLst>
                  <a:ext uri="{0D108BD9-81ED-4DB2-BD59-A6C34878D82A}">
                    <a16:rowId xmlns:a16="http://schemas.microsoft.com/office/drawing/2014/main" val="10012"/>
                  </a:ext>
                </a:extLst>
              </a:tr>
            </a:tbl>
          </a:graphicData>
        </a:graphic>
      </p:graphicFrame>
      <p:sp>
        <p:nvSpPr>
          <p:cNvPr id="11312" name="Szövegdoboz 8">
            <a:extLst>
              <a:ext uri="{FF2B5EF4-FFF2-40B4-BE49-F238E27FC236}">
                <a16:creationId xmlns:a16="http://schemas.microsoft.com/office/drawing/2014/main" id="{AD79F01F-F3B1-4305-B636-8F29FE6F7B9C}"/>
              </a:ext>
            </a:extLst>
          </p:cNvPr>
          <p:cNvSpPr txBox="1">
            <a:spLocks noChangeArrowheads="1"/>
          </p:cNvSpPr>
          <p:nvPr/>
        </p:nvSpPr>
        <p:spPr bwMode="auto">
          <a:xfrm>
            <a:off x="2771775" y="1387475"/>
            <a:ext cx="5545138" cy="535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hu-HU" altLang="hu-HU" sz="1800"/>
              <a:t>SELECT * FROM T </a:t>
            </a:r>
          </a:p>
          <a:p>
            <a:pPr eaLnBrk="1" hangingPunct="1">
              <a:spcBef>
                <a:spcPct val="0"/>
              </a:spcBef>
              <a:buFontTx/>
              <a:buNone/>
            </a:pPr>
            <a:r>
              <a:rPr lang="hu-HU" altLang="hu-HU" sz="1800"/>
              <a:t>WHERE Age </a:t>
            </a:r>
            <a:r>
              <a:rPr lang="hu-HU" altLang="hu-HU" sz="1800">
                <a:solidFill>
                  <a:srgbClr val="FF0000"/>
                </a:solidFill>
              </a:rPr>
              <a:t>BETWEEN</a:t>
            </a:r>
            <a:r>
              <a:rPr lang="hu-HU" altLang="hu-HU" sz="1800"/>
              <a:t> 44 AND 55</a:t>
            </a:r>
          </a:p>
          <a:p>
            <a:pPr eaLnBrk="1" hangingPunct="1">
              <a:spcBef>
                <a:spcPct val="0"/>
              </a:spcBef>
              <a:buFontTx/>
              <a:buNone/>
            </a:pPr>
            <a:r>
              <a:rPr lang="hu-HU" altLang="hu-HU" sz="1800">
                <a:solidFill>
                  <a:srgbClr val="FF0000"/>
                </a:solidFill>
              </a:rPr>
              <a:t>AND</a:t>
            </a:r>
            <a:r>
              <a:rPr lang="hu-HU" altLang="hu-HU" sz="1800"/>
              <a:t> Salary </a:t>
            </a:r>
            <a:r>
              <a:rPr lang="hu-HU" altLang="hu-HU" sz="1800">
                <a:solidFill>
                  <a:srgbClr val="FF0000"/>
                </a:solidFill>
              </a:rPr>
              <a:t>BETWEEN</a:t>
            </a:r>
            <a:r>
              <a:rPr lang="hu-HU" altLang="hu-HU" sz="1800"/>
              <a:t> 100 AND 200;</a:t>
            </a:r>
          </a:p>
          <a:p>
            <a:pPr eaLnBrk="1" hangingPunct="1">
              <a:spcBef>
                <a:spcPct val="0"/>
              </a:spcBef>
              <a:buFontTx/>
              <a:buNone/>
            </a:pPr>
            <a:endParaRPr lang="hu-HU" altLang="hu-HU" sz="1800"/>
          </a:p>
          <a:p>
            <a:pPr eaLnBrk="1" hangingPunct="1">
              <a:spcBef>
                <a:spcPct val="0"/>
              </a:spcBef>
              <a:buFontTx/>
              <a:buNone/>
            </a:pPr>
            <a:endParaRPr lang="hu-HU" altLang="hu-HU" sz="1800"/>
          </a:p>
          <a:p>
            <a:pPr eaLnBrk="1" hangingPunct="1">
              <a:spcBef>
                <a:spcPct val="0"/>
              </a:spcBef>
              <a:buFontTx/>
              <a:buNone/>
            </a:pPr>
            <a:r>
              <a:rPr lang="hu-HU" altLang="hu-HU" sz="1800"/>
              <a:t>Bitvectors for Age                        Bitvectors for Salary</a:t>
            </a:r>
          </a:p>
          <a:p>
            <a:pPr eaLnBrk="1" hangingPunct="1">
              <a:spcBef>
                <a:spcPct val="0"/>
              </a:spcBef>
              <a:buFontTx/>
              <a:buNone/>
            </a:pPr>
            <a:endParaRPr lang="hu-HU" altLang="hu-HU" sz="1800"/>
          </a:p>
          <a:p>
            <a:pPr eaLnBrk="1" hangingPunct="1">
              <a:spcBef>
                <a:spcPct val="0"/>
              </a:spcBef>
              <a:buFontTx/>
              <a:buNone/>
            </a:pPr>
            <a:r>
              <a:rPr lang="hu-HU" altLang="hu-HU" sz="1800"/>
              <a:t>25: 100000001000                    60: 110000000000</a:t>
            </a:r>
          </a:p>
          <a:p>
            <a:pPr eaLnBrk="1" hangingPunct="1">
              <a:spcBef>
                <a:spcPct val="0"/>
              </a:spcBef>
              <a:buFontTx/>
              <a:buNone/>
            </a:pPr>
            <a:r>
              <a:rPr lang="hu-HU" altLang="hu-HU" sz="1800"/>
              <a:t>30: 000000010000                    75: 001000000000</a:t>
            </a:r>
          </a:p>
          <a:p>
            <a:pPr eaLnBrk="1" hangingPunct="1">
              <a:spcBef>
                <a:spcPct val="0"/>
              </a:spcBef>
              <a:buFontTx/>
              <a:buNone/>
            </a:pPr>
            <a:r>
              <a:rPr lang="hu-HU" altLang="hu-HU" sz="1800"/>
              <a:t>45: 010000000100                  100: 000100000000</a:t>
            </a:r>
          </a:p>
          <a:p>
            <a:pPr eaLnBrk="1" hangingPunct="1">
              <a:spcBef>
                <a:spcPct val="0"/>
              </a:spcBef>
              <a:buFontTx/>
              <a:buNone/>
            </a:pPr>
            <a:r>
              <a:rPr lang="hu-HU" altLang="hu-HU" sz="1800"/>
              <a:t>50: 001110000010                   110: 000001000000</a:t>
            </a:r>
          </a:p>
          <a:p>
            <a:pPr eaLnBrk="1" hangingPunct="1">
              <a:spcBef>
                <a:spcPct val="0"/>
              </a:spcBef>
              <a:buFontTx/>
              <a:buNone/>
            </a:pPr>
            <a:r>
              <a:rPr lang="hu-HU" altLang="hu-HU" sz="1800"/>
              <a:t>60: 000000000001                  120: 000010000000</a:t>
            </a:r>
          </a:p>
          <a:p>
            <a:pPr eaLnBrk="1" hangingPunct="1">
              <a:spcBef>
                <a:spcPct val="0"/>
              </a:spcBef>
              <a:buFontTx/>
              <a:buNone/>
            </a:pPr>
            <a:r>
              <a:rPr lang="hu-HU" altLang="hu-HU" sz="1800"/>
              <a:t>70: 000001000000                  140: 000000100000</a:t>
            </a:r>
          </a:p>
          <a:p>
            <a:pPr eaLnBrk="1" hangingPunct="1">
              <a:spcBef>
                <a:spcPct val="0"/>
              </a:spcBef>
              <a:buFontTx/>
              <a:buNone/>
            </a:pPr>
            <a:r>
              <a:rPr lang="hu-HU" altLang="hu-HU" sz="1800"/>
              <a:t>85: 000000100000                  260: 000000010001</a:t>
            </a:r>
          </a:p>
          <a:p>
            <a:pPr eaLnBrk="1" hangingPunct="1">
              <a:spcBef>
                <a:spcPct val="0"/>
              </a:spcBef>
              <a:buFontTx/>
              <a:buNone/>
            </a:pPr>
            <a:r>
              <a:rPr lang="hu-HU" altLang="hu-HU" sz="1800"/>
              <a:t>                                                275: 000000000010</a:t>
            </a:r>
          </a:p>
          <a:p>
            <a:pPr eaLnBrk="1" hangingPunct="1">
              <a:spcBef>
                <a:spcPct val="0"/>
              </a:spcBef>
              <a:buFontTx/>
              <a:buNone/>
            </a:pPr>
            <a:r>
              <a:rPr lang="hu-HU" altLang="hu-HU" sz="1800"/>
              <a:t>                                                350: 000000000100</a:t>
            </a:r>
          </a:p>
          <a:p>
            <a:pPr eaLnBrk="1" hangingPunct="1">
              <a:spcBef>
                <a:spcPct val="0"/>
              </a:spcBef>
              <a:buFontTx/>
              <a:buNone/>
            </a:pPr>
            <a:r>
              <a:rPr lang="hu-HU" altLang="hu-HU" sz="1800"/>
              <a:t>                                                400: 000000001000</a:t>
            </a:r>
          </a:p>
          <a:p>
            <a:pPr eaLnBrk="1" hangingPunct="1">
              <a:spcBef>
                <a:spcPct val="0"/>
              </a:spcBef>
              <a:buFontTx/>
              <a:buNone/>
            </a:pPr>
            <a:endParaRPr lang="hu-HU" altLang="hu-HU" sz="1800"/>
          </a:p>
          <a:p>
            <a:pPr eaLnBrk="1" hangingPunct="1">
              <a:spcBef>
                <a:spcPct val="0"/>
              </a:spcBef>
              <a:buFontTx/>
              <a:buNone/>
            </a:pPr>
            <a:endParaRPr lang="hu-HU" altLang="hu-HU"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F5E6060-9348-4111-8FA5-E4E15A228BE8}"/>
              </a:ext>
            </a:extLst>
          </p:cNvPr>
          <p:cNvSpPr>
            <a:spLocks noGrp="1" noChangeArrowheads="1"/>
          </p:cNvSpPr>
          <p:nvPr>
            <p:ph type="title"/>
          </p:nvPr>
        </p:nvSpPr>
        <p:spPr>
          <a:xfrm>
            <a:off x="457200" y="274638"/>
            <a:ext cx="8229600" cy="685800"/>
          </a:xfrm>
        </p:spPr>
        <p:txBody>
          <a:bodyPr/>
          <a:lstStyle/>
          <a:p>
            <a:r>
              <a:rPr lang="hu-HU" altLang="hu-HU" sz="4000"/>
              <a:t>Intervallum lekérdezések</a:t>
            </a:r>
            <a:endParaRPr lang="nl-NL" altLang="hu-HU" sz="4000"/>
          </a:p>
        </p:txBody>
      </p:sp>
      <p:sp>
        <p:nvSpPr>
          <p:cNvPr id="12291" name="Rectangle 6">
            <a:extLst>
              <a:ext uri="{FF2B5EF4-FFF2-40B4-BE49-F238E27FC236}">
                <a16:creationId xmlns:a16="http://schemas.microsoft.com/office/drawing/2014/main" id="{54B5DA92-5702-4AE5-891C-3B49237C3A57}"/>
              </a:ext>
            </a:extLst>
          </p:cNvPr>
          <p:cNvSpPr>
            <a:spLocks noChangeArrowheads="1"/>
          </p:cNvSpPr>
          <p:nvPr/>
        </p:nvSpPr>
        <p:spPr bwMode="auto">
          <a:xfrm>
            <a:off x="611188" y="1484313"/>
            <a:ext cx="82296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nl-NL" altLang="hu-HU" sz="2400">
              <a:solidFill>
                <a:schemeClr val="tx2"/>
              </a:solidFill>
            </a:endParaRPr>
          </a:p>
        </p:txBody>
      </p:sp>
      <p:graphicFrame>
        <p:nvGraphicFramePr>
          <p:cNvPr id="7" name="Táblázat 6">
            <a:extLst>
              <a:ext uri="{FF2B5EF4-FFF2-40B4-BE49-F238E27FC236}">
                <a16:creationId xmlns:a16="http://schemas.microsoft.com/office/drawing/2014/main" id="{218B23BA-D92C-475E-8B93-EB45F0C44E5D}"/>
              </a:ext>
            </a:extLst>
          </p:cNvPr>
          <p:cNvGraphicFramePr>
            <a:graphicFrameLocks noGrp="1"/>
          </p:cNvGraphicFramePr>
          <p:nvPr/>
        </p:nvGraphicFramePr>
        <p:xfrm>
          <a:off x="468313" y="1330325"/>
          <a:ext cx="1943100" cy="4819646"/>
        </p:xfrm>
        <a:graphic>
          <a:graphicData uri="http://schemas.openxmlformats.org/drawingml/2006/table">
            <a:tbl>
              <a:tblPr firstRow="1" bandRow="1">
                <a:tableStyleId>{5C22544A-7EE6-4342-B048-85BDC9FD1C3A}</a:tableStyleId>
              </a:tblPr>
              <a:tblGrid>
                <a:gridCol w="790965">
                  <a:extLst>
                    <a:ext uri="{9D8B030D-6E8A-4147-A177-3AD203B41FA5}">
                      <a16:colId xmlns:a16="http://schemas.microsoft.com/office/drawing/2014/main" val="20000"/>
                    </a:ext>
                  </a:extLst>
                </a:gridCol>
                <a:gridCol w="1152135">
                  <a:extLst>
                    <a:ext uri="{9D8B030D-6E8A-4147-A177-3AD203B41FA5}">
                      <a16:colId xmlns:a16="http://schemas.microsoft.com/office/drawing/2014/main" val="20001"/>
                    </a:ext>
                  </a:extLst>
                </a:gridCol>
              </a:tblGrid>
              <a:tr h="370742">
                <a:tc>
                  <a:txBody>
                    <a:bodyPr/>
                    <a:lstStyle/>
                    <a:p>
                      <a:r>
                        <a:rPr lang="hu-HU" sz="1800" dirty="0">
                          <a:solidFill>
                            <a:schemeClr val="tx1"/>
                          </a:solidFill>
                        </a:rPr>
                        <a:t>AGE</a:t>
                      </a:r>
                    </a:p>
                  </a:txBody>
                  <a:tcPr marL="91441" marR="91441" marT="45708" marB="45708"/>
                </a:tc>
                <a:tc>
                  <a:txBody>
                    <a:bodyPr/>
                    <a:lstStyle/>
                    <a:p>
                      <a:r>
                        <a:rPr lang="hu-HU" sz="1800" dirty="0">
                          <a:solidFill>
                            <a:schemeClr val="tx1"/>
                          </a:solidFill>
                        </a:rPr>
                        <a:t>SALARY</a:t>
                      </a:r>
                    </a:p>
                  </a:txBody>
                  <a:tcPr marL="91441" marR="91441" marT="45708" marB="45708"/>
                </a:tc>
                <a:extLst>
                  <a:ext uri="{0D108BD9-81ED-4DB2-BD59-A6C34878D82A}">
                    <a16:rowId xmlns:a16="http://schemas.microsoft.com/office/drawing/2014/main" val="10000"/>
                  </a:ext>
                </a:extLst>
              </a:tr>
              <a:tr h="370742">
                <a:tc>
                  <a:txBody>
                    <a:bodyPr/>
                    <a:lstStyle/>
                    <a:p>
                      <a:r>
                        <a:rPr lang="hu-HU" sz="1800" dirty="0"/>
                        <a:t>25</a:t>
                      </a:r>
                    </a:p>
                  </a:txBody>
                  <a:tcPr marL="91441" marR="91441" marT="45708" marB="45708"/>
                </a:tc>
                <a:tc>
                  <a:txBody>
                    <a:bodyPr/>
                    <a:lstStyle/>
                    <a:p>
                      <a:r>
                        <a:rPr lang="hu-HU" sz="1800" dirty="0"/>
                        <a:t>60</a:t>
                      </a:r>
                    </a:p>
                  </a:txBody>
                  <a:tcPr marL="91441" marR="91441" marT="45708" marB="45708"/>
                </a:tc>
                <a:extLst>
                  <a:ext uri="{0D108BD9-81ED-4DB2-BD59-A6C34878D82A}">
                    <a16:rowId xmlns:a16="http://schemas.microsoft.com/office/drawing/2014/main" val="10001"/>
                  </a:ext>
                </a:extLst>
              </a:tr>
              <a:tr h="370742">
                <a:tc>
                  <a:txBody>
                    <a:bodyPr/>
                    <a:lstStyle/>
                    <a:p>
                      <a:r>
                        <a:rPr lang="hu-HU" sz="1800" dirty="0"/>
                        <a:t>45</a:t>
                      </a:r>
                    </a:p>
                  </a:txBody>
                  <a:tcPr marL="91441" marR="91441" marT="45708" marB="45708"/>
                </a:tc>
                <a:tc>
                  <a:txBody>
                    <a:bodyPr/>
                    <a:lstStyle/>
                    <a:p>
                      <a:r>
                        <a:rPr lang="hu-HU" sz="1800" dirty="0"/>
                        <a:t>60</a:t>
                      </a:r>
                    </a:p>
                  </a:txBody>
                  <a:tcPr marL="91441" marR="91441" marT="45708" marB="45708"/>
                </a:tc>
                <a:extLst>
                  <a:ext uri="{0D108BD9-81ED-4DB2-BD59-A6C34878D82A}">
                    <a16:rowId xmlns:a16="http://schemas.microsoft.com/office/drawing/2014/main" val="10002"/>
                  </a:ext>
                </a:extLst>
              </a:tr>
              <a:tr h="370742">
                <a:tc>
                  <a:txBody>
                    <a:bodyPr/>
                    <a:lstStyle/>
                    <a:p>
                      <a:r>
                        <a:rPr lang="hu-HU" sz="1800" dirty="0"/>
                        <a:t>50</a:t>
                      </a:r>
                    </a:p>
                  </a:txBody>
                  <a:tcPr marL="91441" marR="91441" marT="45708" marB="45708"/>
                </a:tc>
                <a:tc>
                  <a:txBody>
                    <a:bodyPr/>
                    <a:lstStyle/>
                    <a:p>
                      <a:r>
                        <a:rPr lang="hu-HU" sz="1800" dirty="0"/>
                        <a:t>75</a:t>
                      </a:r>
                    </a:p>
                  </a:txBody>
                  <a:tcPr marL="91441" marR="91441" marT="45708" marB="45708"/>
                </a:tc>
                <a:extLst>
                  <a:ext uri="{0D108BD9-81ED-4DB2-BD59-A6C34878D82A}">
                    <a16:rowId xmlns:a16="http://schemas.microsoft.com/office/drawing/2014/main" val="10003"/>
                  </a:ext>
                </a:extLst>
              </a:tr>
              <a:tr h="370742">
                <a:tc>
                  <a:txBody>
                    <a:bodyPr/>
                    <a:lstStyle/>
                    <a:p>
                      <a:r>
                        <a:rPr lang="hu-HU" sz="1800" baseline="0" dirty="0">
                          <a:solidFill>
                            <a:srgbClr val="00B050"/>
                          </a:solidFill>
                        </a:rPr>
                        <a:t>50</a:t>
                      </a:r>
                    </a:p>
                  </a:txBody>
                  <a:tcPr marL="91441" marR="91441" marT="45708" marB="45708"/>
                </a:tc>
                <a:tc>
                  <a:txBody>
                    <a:bodyPr/>
                    <a:lstStyle/>
                    <a:p>
                      <a:r>
                        <a:rPr lang="hu-HU" sz="1800" baseline="0" dirty="0">
                          <a:solidFill>
                            <a:srgbClr val="00B050"/>
                          </a:solidFill>
                        </a:rPr>
                        <a:t>100</a:t>
                      </a:r>
                    </a:p>
                  </a:txBody>
                  <a:tcPr marL="91441" marR="91441" marT="45708" marB="45708"/>
                </a:tc>
                <a:extLst>
                  <a:ext uri="{0D108BD9-81ED-4DB2-BD59-A6C34878D82A}">
                    <a16:rowId xmlns:a16="http://schemas.microsoft.com/office/drawing/2014/main" val="10004"/>
                  </a:ext>
                </a:extLst>
              </a:tr>
              <a:tr h="370742">
                <a:tc>
                  <a:txBody>
                    <a:bodyPr/>
                    <a:lstStyle/>
                    <a:p>
                      <a:r>
                        <a:rPr lang="hu-HU" sz="1800" dirty="0">
                          <a:solidFill>
                            <a:srgbClr val="00CC00"/>
                          </a:solidFill>
                        </a:rPr>
                        <a:t>50</a:t>
                      </a:r>
                    </a:p>
                  </a:txBody>
                  <a:tcPr marL="91441" marR="91441" marT="45708" marB="45708"/>
                </a:tc>
                <a:tc>
                  <a:txBody>
                    <a:bodyPr/>
                    <a:lstStyle/>
                    <a:p>
                      <a:r>
                        <a:rPr lang="hu-HU" sz="1800" dirty="0">
                          <a:solidFill>
                            <a:srgbClr val="00CC00"/>
                          </a:solidFill>
                        </a:rPr>
                        <a:t>120</a:t>
                      </a:r>
                    </a:p>
                  </a:txBody>
                  <a:tcPr marL="91441" marR="91441" marT="45708" marB="45708"/>
                </a:tc>
                <a:extLst>
                  <a:ext uri="{0D108BD9-81ED-4DB2-BD59-A6C34878D82A}">
                    <a16:rowId xmlns:a16="http://schemas.microsoft.com/office/drawing/2014/main" val="10005"/>
                  </a:ext>
                </a:extLst>
              </a:tr>
              <a:tr h="370742">
                <a:tc>
                  <a:txBody>
                    <a:bodyPr/>
                    <a:lstStyle/>
                    <a:p>
                      <a:r>
                        <a:rPr lang="hu-HU" sz="1800" dirty="0"/>
                        <a:t>70</a:t>
                      </a:r>
                    </a:p>
                  </a:txBody>
                  <a:tcPr marL="91441" marR="91441" marT="45708" marB="45708"/>
                </a:tc>
                <a:tc>
                  <a:txBody>
                    <a:bodyPr/>
                    <a:lstStyle/>
                    <a:p>
                      <a:r>
                        <a:rPr lang="hu-HU" sz="1800" dirty="0"/>
                        <a:t>110</a:t>
                      </a:r>
                    </a:p>
                  </a:txBody>
                  <a:tcPr marL="91441" marR="91441" marT="45708" marB="45708"/>
                </a:tc>
                <a:extLst>
                  <a:ext uri="{0D108BD9-81ED-4DB2-BD59-A6C34878D82A}">
                    <a16:rowId xmlns:a16="http://schemas.microsoft.com/office/drawing/2014/main" val="10006"/>
                  </a:ext>
                </a:extLst>
              </a:tr>
              <a:tr h="370742">
                <a:tc>
                  <a:txBody>
                    <a:bodyPr/>
                    <a:lstStyle/>
                    <a:p>
                      <a:r>
                        <a:rPr lang="hu-HU" sz="1800" dirty="0"/>
                        <a:t>85</a:t>
                      </a:r>
                    </a:p>
                  </a:txBody>
                  <a:tcPr marL="91441" marR="91441" marT="45708" marB="45708"/>
                </a:tc>
                <a:tc>
                  <a:txBody>
                    <a:bodyPr/>
                    <a:lstStyle/>
                    <a:p>
                      <a:r>
                        <a:rPr lang="hu-HU" sz="1800" dirty="0"/>
                        <a:t>140</a:t>
                      </a:r>
                    </a:p>
                  </a:txBody>
                  <a:tcPr marL="91441" marR="91441" marT="45708" marB="45708"/>
                </a:tc>
                <a:extLst>
                  <a:ext uri="{0D108BD9-81ED-4DB2-BD59-A6C34878D82A}">
                    <a16:rowId xmlns:a16="http://schemas.microsoft.com/office/drawing/2014/main" val="10007"/>
                  </a:ext>
                </a:extLst>
              </a:tr>
              <a:tr h="370742">
                <a:tc>
                  <a:txBody>
                    <a:bodyPr/>
                    <a:lstStyle/>
                    <a:p>
                      <a:r>
                        <a:rPr lang="hu-HU" sz="1800" dirty="0"/>
                        <a:t>30</a:t>
                      </a:r>
                    </a:p>
                  </a:txBody>
                  <a:tcPr marL="91441" marR="91441" marT="45708" marB="45708"/>
                </a:tc>
                <a:tc>
                  <a:txBody>
                    <a:bodyPr/>
                    <a:lstStyle/>
                    <a:p>
                      <a:r>
                        <a:rPr lang="hu-HU" sz="1800" dirty="0"/>
                        <a:t>260</a:t>
                      </a:r>
                    </a:p>
                  </a:txBody>
                  <a:tcPr marL="91441" marR="91441" marT="45708" marB="45708"/>
                </a:tc>
                <a:extLst>
                  <a:ext uri="{0D108BD9-81ED-4DB2-BD59-A6C34878D82A}">
                    <a16:rowId xmlns:a16="http://schemas.microsoft.com/office/drawing/2014/main" val="10008"/>
                  </a:ext>
                </a:extLst>
              </a:tr>
              <a:tr h="370742">
                <a:tc>
                  <a:txBody>
                    <a:bodyPr/>
                    <a:lstStyle/>
                    <a:p>
                      <a:r>
                        <a:rPr lang="hu-HU" sz="1800" dirty="0"/>
                        <a:t>25</a:t>
                      </a:r>
                    </a:p>
                  </a:txBody>
                  <a:tcPr marL="91441" marR="91441" marT="45708" marB="45708"/>
                </a:tc>
                <a:tc>
                  <a:txBody>
                    <a:bodyPr/>
                    <a:lstStyle/>
                    <a:p>
                      <a:r>
                        <a:rPr lang="hu-HU" sz="1800" dirty="0"/>
                        <a:t>400</a:t>
                      </a:r>
                    </a:p>
                  </a:txBody>
                  <a:tcPr marL="91441" marR="91441" marT="45708" marB="45708"/>
                </a:tc>
                <a:extLst>
                  <a:ext uri="{0D108BD9-81ED-4DB2-BD59-A6C34878D82A}">
                    <a16:rowId xmlns:a16="http://schemas.microsoft.com/office/drawing/2014/main" val="10009"/>
                  </a:ext>
                </a:extLst>
              </a:tr>
              <a:tr h="370742">
                <a:tc>
                  <a:txBody>
                    <a:bodyPr/>
                    <a:lstStyle/>
                    <a:p>
                      <a:r>
                        <a:rPr lang="hu-HU" sz="1800" dirty="0"/>
                        <a:t>45</a:t>
                      </a:r>
                    </a:p>
                  </a:txBody>
                  <a:tcPr marL="91441" marR="91441" marT="45708" marB="45708"/>
                </a:tc>
                <a:tc>
                  <a:txBody>
                    <a:bodyPr/>
                    <a:lstStyle/>
                    <a:p>
                      <a:r>
                        <a:rPr lang="hu-HU" sz="1800" dirty="0"/>
                        <a:t>350</a:t>
                      </a:r>
                    </a:p>
                  </a:txBody>
                  <a:tcPr marL="91441" marR="91441" marT="45708" marB="45708"/>
                </a:tc>
                <a:extLst>
                  <a:ext uri="{0D108BD9-81ED-4DB2-BD59-A6C34878D82A}">
                    <a16:rowId xmlns:a16="http://schemas.microsoft.com/office/drawing/2014/main" val="10010"/>
                  </a:ext>
                </a:extLst>
              </a:tr>
              <a:tr h="370742">
                <a:tc>
                  <a:txBody>
                    <a:bodyPr/>
                    <a:lstStyle/>
                    <a:p>
                      <a:r>
                        <a:rPr lang="hu-HU" sz="1800" dirty="0"/>
                        <a:t>50</a:t>
                      </a:r>
                    </a:p>
                  </a:txBody>
                  <a:tcPr marL="91441" marR="91441" marT="45708" marB="45708"/>
                </a:tc>
                <a:tc>
                  <a:txBody>
                    <a:bodyPr/>
                    <a:lstStyle/>
                    <a:p>
                      <a:r>
                        <a:rPr lang="hu-HU" sz="1800" dirty="0"/>
                        <a:t>275</a:t>
                      </a:r>
                    </a:p>
                  </a:txBody>
                  <a:tcPr marL="91441" marR="91441" marT="45708" marB="45708"/>
                </a:tc>
                <a:extLst>
                  <a:ext uri="{0D108BD9-81ED-4DB2-BD59-A6C34878D82A}">
                    <a16:rowId xmlns:a16="http://schemas.microsoft.com/office/drawing/2014/main" val="10011"/>
                  </a:ext>
                </a:extLst>
              </a:tr>
              <a:tr h="370742">
                <a:tc>
                  <a:txBody>
                    <a:bodyPr/>
                    <a:lstStyle/>
                    <a:p>
                      <a:r>
                        <a:rPr lang="hu-HU" sz="1800" dirty="0"/>
                        <a:t>60</a:t>
                      </a:r>
                    </a:p>
                  </a:txBody>
                  <a:tcPr marL="91441" marR="91441" marT="45708" marB="45708"/>
                </a:tc>
                <a:tc>
                  <a:txBody>
                    <a:bodyPr/>
                    <a:lstStyle/>
                    <a:p>
                      <a:r>
                        <a:rPr lang="hu-HU" sz="1800" dirty="0"/>
                        <a:t>260</a:t>
                      </a:r>
                    </a:p>
                  </a:txBody>
                  <a:tcPr marL="91441" marR="91441" marT="45708" marB="45708"/>
                </a:tc>
                <a:extLst>
                  <a:ext uri="{0D108BD9-81ED-4DB2-BD59-A6C34878D82A}">
                    <a16:rowId xmlns:a16="http://schemas.microsoft.com/office/drawing/2014/main" val="10012"/>
                  </a:ext>
                </a:extLst>
              </a:tr>
            </a:tbl>
          </a:graphicData>
        </a:graphic>
      </p:graphicFrame>
      <p:sp>
        <p:nvSpPr>
          <p:cNvPr id="12336" name="Szövegdoboz 8">
            <a:extLst>
              <a:ext uri="{FF2B5EF4-FFF2-40B4-BE49-F238E27FC236}">
                <a16:creationId xmlns:a16="http://schemas.microsoft.com/office/drawing/2014/main" id="{EBC528B2-4261-49BB-B6DE-CB0BCFEF19DF}"/>
              </a:ext>
            </a:extLst>
          </p:cNvPr>
          <p:cNvSpPr txBox="1">
            <a:spLocks noChangeArrowheads="1"/>
          </p:cNvSpPr>
          <p:nvPr/>
        </p:nvSpPr>
        <p:spPr bwMode="auto">
          <a:xfrm>
            <a:off x="2771775" y="1412875"/>
            <a:ext cx="5545138"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hu-HU" altLang="hu-HU" sz="1800"/>
              <a:t>SELECT * FROM T </a:t>
            </a:r>
          </a:p>
          <a:p>
            <a:pPr eaLnBrk="1" hangingPunct="1">
              <a:spcBef>
                <a:spcPct val="0"/>
              </a:spcBef>
              <a:buFontTx/>
              <a:buNone/>
            </a:pPr>
            <a:r>
              <a:rPr lang="hu-HU" altLang="hu-HU" sz="1800"/>
              <a:t>WHERE Age </a:t>
            </a:r>
            <a:r>
              <a:rPr lang="hu-HU" altLang="hu-HU" sz="1800">
                <a:solidFill>
                  <a:srgbClr val="FF0000"/>
                </a:solidFill>
              </a:rPr>
              <a:t>BETWEEN</a:t>
            </a:r>
            <a:r>
              <a:rPr lang="hu-HU" altLang="hu-HU" sz="1800"/>
              <a:t> 44 AND 55</a:t>
            </a:r>
          </a:p>
          <a:p>
            <a:pPr eaLnBrk="1" hangingPunct="1">
              <a:spcBef>
                <a:spcPct val="0"/>
              </a:spcBef>
              <a:buFontTx/>
              <a:buNone/>
            </a:pPr>
            <a:r>
              <a:rPr lang="hu-HU" altLang="hu-HU" sz="1800">
                <a:solidFill>
                  <a:srgbClr val="FF0000"/>
                </a:solidFill>
              </a:rPr>
              <a:t>AND</a:t>
            </a:r>
            <a:r>
              <a:rPr lang="hu-HU" altLang="hu-HU" sz="1800"/>
              <a:t> Salary </a:t>
            </a:r>
            <a:r>
              <a:rPr lang="hu-HU" altLang="hu-HU" sz="1800">
                <a:solidFill>
                  <a:srgbClr val="FF0000"/>
                </a:solidFill>
              </a:rPr>
              <a:t>BETWEEN</a:t>
            </a:r>
            <a:r>
              <a:rPr lang="hu-HU" altLang="hu-HU" sz="1800"/>
              <a:t> 100 AND 200;</a:t>
            </a:r>
          </a:p>
          <a:p>
            <a:pPr eaLnBrk="1" hangingPunct="1">
              <a:spcBef>
                <a:spcPct val="0"/>
              </a:spcBef>
              <a:buFontTx/>
              <a:buNone/>
            </a:pPr>
            <a:endParaRPr lang="hu-HU" altLang="hu-HU" sz="1800"/>
          </a:p>
          <a:p>
            <a:pPr eaLnBrk="1" hangingPunct="1">
              <a:spcBef>
                <a:spcPct val="0"/>
              </a:spcBef>
              <a:buFontTx/>
              <a:buNone/>
            </a:pPr>
            <a:r>
              <a:rPr lang="hu-HU" altLang="hu-HU" sz="1800"/>
              <a:t>45: 010000000100              </a:t>
            </a:r>
          </a:p>
          <a:p>
            <a:pPr eaLnBrk="1" hangingPunct="1">
              <a:spcBef>
                <a:spcPct val="0"/>
              </a:spcBef>
              <a:buFontTx/>
              <a:buNone/>
            </a:pPr>
            <a:r>
              <a:rPr lang="hu-HU" altLang="hu-HU" sz="1800"/>
              <a:t>50: 001110000010     </a:t>
            </a:r>
            <a:r>
              <a:rPr lang="hu-HU" altLang="hu-HU" sz="1800">
                <a:solidFill>
                  <a:srgbClr val="FF0000"/>
                </a:solidFill>
              </a:rPr>
              <a:t>OR</a:t>
            </a:r>
            <a:r>
              <a:rPr lang="hu-HU" altLang="hu-HU" sz="1800"/>
              <a:t>  -&gt;  </a:t>
            </a:r>
            <a:r>
              <a:rPr lang="hu-HU" altLang="hu-HU" sz="1800">
                <a:solidFill>
                  <a:srgbClr val="0070C0"/>
                </a:solidFill>
              </a:rPr>
              <a:t>011110000110</a:t>
            </a:r>
          </a:p>
          <a:p>
            <a:pPr eaLnBrk="1" hangingPunct="1">
              <a:spcBef>
                <a:spcPct val="0"/>
              </a:spcBef>
              <a:buFontTx/>
              <a:buNone/>
            </a:pPr>
            <a:endParaRPr lang="hu-HU" altLang="hu-HU" sz="1800"/>
          </a:p>
          <a:p>
            <a:pPr eaLnBrk="1" hangingPunct="1">
              <a:spcBef>
                <a:spcPct val="0"/>
              </a:spcBef>
              <a:buFontTx/>
              <a:buNone/>
            </a:pPr>
            <a:r>
              <a:rPr lang="hu-HU" altLang="hu-HU" sz="1800"/>
              <a:t>100: 000100000000</a:t>
            </a:r>
          </a:p>
          <a:p>
            <a:pPr eaLnBrk="1" hangingPunct="1">
              <a:spcBef>
                <a:spcPct val="0"/>
              </a:spcBef>
              <a:buFontTx/>
              <a:buNone/>
            </a:pPr>
            <a:r>
              <a:rPr lang="hu-HU" altLang="hu-HU" sz="1800"/>
              <a:t>110: 000001000000</a:t>
            </a:r>
          </a:p>
          <a:p>
            <a:pPr eaLnBrk="1" hangingPunct="1">
              <a:spcBef>
                <a:spcPct val="0"/>
              </a:spcBef>
              <a:buFontTx/>
              <a:buNone/>
            </a:pPr>
            <a:r>
              <a:rPr lang="hu-HU" altLang="hu-HU" sz="1800"/>
              <a:t>120: 000010000000</a:t>
            </a:r>
          </a:p>
          <a:p>
            <a:pPr eaLnBrk="1" hangingPunct="1">
              <a:spcBef>
                <a:spcPct val="0"/>
              </a:spcBef>
              <a:buFontTx/>
              <a:buNone/>
            </a:pPr>
            <a:r>
              <a:rPr lang="hu-HU" altLang="hu-HU" sz="1800"/>
              <a:t>140: 000000100000   </a:t>
            </a:r>
            <a:r>
              <a:rPr lang="hu-HU" altLang="hu-HU" sz="1800">
                <a:solidFill>
                  <a:srgbClr val="FF0000"/>
                </a:solidFill>
              </a:rPr>
              <a:t>OR</a:t>
            </a:r>
            <a:r>
              <a:rPr lang="hu-HU" altLang="hu-HU" sz="1800"/>
              <a:t>  -&gt;  </a:t>
            </a:r>
            <a:r>
              <a:rPr lang="hu-HU" altLang="hu-HU" sz="1800">
                <a:solidFill>
                  <a:srgbClr val="0070C0"/>
                </a:solidFill>
              </a:rPr>
              <a:t>000111100000</a:t>
            </a:r>
          </a:p>
          <a:p>
            <a:pPr eaLnBrk="1" hangingPunct="1">
              <a:spcBef>
                <a:spcPct val="0"/>
              </a:spcBef>
              <a:buFontTx/>
              <a:buNone/>
            </a:pPr>
            <a:endParaRPr lang="hu-HU" altLang="hu-HU" sz="1800"/>
          </a:p>
          <a:p>
            <a:pPr eaLnBrk="1" hangingPunct="1">
              <a:spcBef>
                <a:spcPct val="0"/>
              </a:spcBef>
              <a:buFontTx/>
              <a:buNone/>
            </a:pPr>
            <a:r>
              <a:rPr lang="hu-HU" altLang="hu-HU" sz="1800" b="1">
                <a:solidFill>
                  <a:srgbClr val="0070C0"/>
                </a:solidFill>
                <a:latin typeface="Courier New" panose="02070309020205020404" pitchFamily="49" charset="0"/>
                <a:cs typeface="Courier New" panose="02070309020205020404" pitchFamily="49" charset="0"/>
              </a:rPr>
              <a:t>011110000110</a:t>
            </a:r>
          </a:p>
          <a:p>
            <a:pPr eaLnBrk="1" hangingPunct="1">
              <a:spcBef>
                <a:spcPct val="0"/>
              </a:spcBef>
              <a:buFontTx/>
              <a:buNone/>
            </a:pPr>
            <a:r>
              <a:rPr lang="hu-HU" altLang="hu-HU" sz="1800" b="1">
                <a:solidFill>
                  <a:srgbClr val="0070C0"/>
                </a:solidFill>
                <a:latin typeface="Courier New" panose="02070309020205020404" pitchFamily="49" charset="0"/>
                <a:cs typeface="Courier New" panose="02070309020205020404" pitchFamily="49" charset="0"/>
              </a:rPr>
              <a:t>000111100000</a:t>
            </a:r>
            <a:r>
              <a:rPr lang="hu-HU" altLang="hu-HU" sz="1800"/>
              <a:t>   </a:t>
            </a:r>
            <a:r>
              <a:rPr lang="hu-HU" altLang="hu-HU" sz="1800">
                <a:solidFill>
                  <a:srgbClr val="FF0000"/>
                </a:solidFill>
              </a:rPr>
              <a:t>AND</a:t>
            </a:r>
            <a:r>
              <a:rPr lang="hu-HU" altLang="hu-HU" sz="1800"/>
              <a:t>  -&gt;  000</a:t>
            </a:r>
            <a:r>
              <a:rPr lang="hu-HU" altLang="hu-HU" sz="1800">
                <a:solidFill>
                  <a:srgbClr val="00CC00"/>
                </a:solidFill>
              </a:rPr>
              <a:t>11</a:t>
            </a:r>
            <a:r>
              <a:rPr lang="hu-HU" altLang="hu-HU" sz="1800"/>
              <a:t>0000000</a:t>
            </a:r>
          </a:p>
          <a:p>
            <a:pPr eaLnBrk="1" hangingPunct="1">
              <a:spcBef>
                <a:spcPct val="0"/>
              </a:spcBef>
              <a:buFontTx/>
              <a:buNone/>
            </a:pPr>
            <a:endParaRPr lang="hu-HU" altLang="hu-HU" sz="1800"/>
          </a:p>
          <a:p>
            <a:pPr eaLnBrk="1" hangingPunct="1">
              <a:spcBef>
                <a:spcPct val="0"/>
              </a:spcBef>
              <a:buFontTx/>
              <a:buNone/>
            </a:pPr>
            <a:endParaRPr lang="hu-HU" altLang="hu-HU" sz="1800"/>
          </a:p>
          <a:p>
            <a:pPr eaLnBrk="1" hangingPunct="1">
              <a:spcBef>
                <a:spcPct val="0"/>
              </a:spcBef>
              <a:buFontTx/>
              <a:buNone/>
            </a:pPr>
            <a:endParaRPr lang="hu-HU" altLang="hu-HU" sz="1800"/>
          </a:p>
        </p:txBody>
      </p:sp>
    </p:spTree>
  </p:cSld>
  <p:clrMapOvr>
    <a:masterClrMapping/>
  </p:clrMapOvr>
</p:sld>
</file>

<file path=ppt/theme/theme1.xml><?xml version="1.0" encoding="utf-8"?>
<a:theme xmlns:a="http://schemas.openxmlformats.org/drawingml/2006/main" name="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lapértelmezett ter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1441</Words>
  <Application>Microsoft Office PowerPoint</Application>
  <PresentationFormat>Diavetítés a képernyőre (4:3 oldalarány)</PresentationFormat>
  <Paragraphs>180</Paragraphs>
  <Slides>12</Slides>
  <Notes>5</Notes>
  <HiddenSlides>0</HiddenSlides>
  <MMClips>0</MMClips>
  <ScaleCrop>false</ScaleCrop>
  <HeadingPairs>
    <vt:vector size="8" baseType="variant">
      <vt:variant>
        <vt:lpstr>Használt betűtípusok</vt:lpstr>
      </vt:variant>
      <vt:variant>
        <vt:i4>3</vt:i4>
      </vt:variant>
      <vt:variant>
        <vt:lpstr>Téma</vt:lpstr>
      </vt:variant>
      <vt:variant>
        <vt:i4>1</vt:i4>
      </vt:variant>
      <vt:variant>
        <vt:lpstr>Beágyazott OLE kiszolgálók</vt:lpstr>
      </vt:variant>
      <vt:variant>
        <vt:i4>1</vt:i4>
      </vt:variant>
      <vt:variant>
        <vt:lpstr>Diacímek</vt:lpstr>
      </vt:variant>
      <vt:variant>
        <vt:i4>12</vt:i4>
      </vt:variant>
    </vt:vector>
  </HeadingPairs>
  <TitlesOfParts>
    <vt:vector size="17" baseType="lpstr">
      <vt:lpstr>Arial</vt:lpstr>
      <vt:lpstr>Courier New</vt:lpstr>
      <vt:lpstr>Frutiger 55</vt:lpstr>
      <vt:lpstr>Alapértelmezett terv</vt:lpstr>
      <vt:lpstr>Document</vt:lpstr>
      <vt:lpstr>Indexek</vt:lpstr>
      <vt:lpstr>Types of Indexes</vt:lpstr>
      <vt:lpstr>B+ fa index</vt:lpstr>
      <vt:lpstr>Bitmap Indexek</vt:lpstr>
      <vt:lpstr>Index Options</vt:lpstr>
      <vt:lpstr>Bitmap Index</vt:lpstr>
      <vt:lpstr>Bitmap Indexek használata</vt:lpstr>
      <vt:lpstr>Intervallum lekérdezések</vt:lpstr>
      <vt:lpstr>Intervallum lekérdezések</vt:lpstr>
      <vt:lpstr>Tömörítsük a bitmap-eket</vt:lpstr>
      <vt:lpstr>Tömörítsük a bitmap-eket</vt:lpstr>
      <vt:lpstr>Tömörítsük a bitmap-eket</vt:lpstr>
    </vt:vector>
  </TitlesOfParts>
  <Company>ELTE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Structures</dc:title>
  <dc:creator>Nikovits Tibor</dc:creator>
  <cp:lastModifiedBy>Tibor</cp:lastModifiedBy>
  <cp:revision>23</cp:revision>
  <dcterms:created xsi:type="dcterms:W3CDTF">2008-09-10T08:55:52Z</dcterms:created>
  <dcterms:modified xsi:type="dcterms:W3CDTF">2020-10-08T11:13:46Z</dcterms:modified>
</cp:coreProperties>
</file>